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Hind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2b84db3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2b84db3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a995bed8d7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a995bed8d7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2b84db3b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585788"/>
            <a:ext cx="391318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2b84db3bb_0_39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2b84db3b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2b84db3b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2b84db3b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2b84db3b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bdf585b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bdf585b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995bed8d7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995bed8d7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995bed8d7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995bed8d7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250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525" tIns="91525" rIns="91525" bIns="9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525" tIns="91525" rIns="91525" bIns="9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525" tIns="91525" rIns="91525" bIns="915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525" tIns="91525" rIns="91525" bIns="915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525" tIns="91525" rIns="91525" bIns="915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525" tIns="91525" rIns="91525" bIns="915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91525" rIns="91525" bIns="915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91525" rIns="91525" bIns="915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25" tIns="91525" rIns="91525" bIns="915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o@wen.org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38642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ind"/>
                <a:ea typeface="Hind"/>
                <a:cs typeface="Hind"/>
                <a:sym typeface="Hind"/>
              </a:rPr>
              <a:t>Wen</a:t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700" y="1045150"/>
            <a:ext cx="4382150" cy="3231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" name="Google Shape;56;p13"/>
          <p:cNvSpPr/>
          <p:nvPr/>
        </p:nvSpPr>
        <p:spPr>
          <a:xfrm>
            <a:off x="0" y="5932673"/>
            <a:ext cx="9144000" cy="456600"/>
          </a:xfrm>
          <a:prstGeom prst="rect">
            <a:avLst/>
          </a:prstGeom>
          <a:solidFill>
            <a:srgbClr val="EF4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55" y="5980017"/>
            <a:ext cx="969944" cy="35587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20000" y="5932667"/>
            <a:ext cx="283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#WEN_UK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600" y="2915500"/>
            <a:ext cx="3923451" cy="27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766200" y="1461969"/>
            <a:ext cx="17535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F4632"/>
                </a:solidFill>
                <a:latin typeface="Hind"/>
                <a:ea typeface="Hind"/>
                <a:cs typeface="Hind"/>
                <a:sym typeface="Hind"/>
              </a:rPr>
              <a:t>Celebrated</a:t>
            </a:r>
            <a:endParaRPr sz="1200" b="1">
              <a:solidFill>
                <a:srgbClr val="EF4632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Nutritious food is a leading element of our streets, estates and neighbourhoods. People feel happier, healthier and proud of their communities.</a:t>
            </a:r>
            <a:endParaRPr sz="11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31F2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0" y="5932673"/>
            <a:ext cx="9144000" cy="456600"/>
          </a:xfrm>
          <a:prstGeom prst="rect">
            <a:avLst/>
          </a:prstGeom>
          <a:solidFill>
            <a:srgbClr val="EF4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720000" y="5932667"/>
            <a:ext cx="283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#TowerHamletsFood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55" y="5980017"/>
            <a:ext cx="969944" cy="3558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842025" y="1461969"/>
            <a:ext cx="17535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F4632"/>
                </a:solidFill>
                <a:latin typeface="Hind"/>
                <a:ea typeface="Hind"/>
                <a:cs typeface="Hind"/>
                <a:sym typeface="Hind"/>
              </a:rPr>
              <a:t>Fair for All</a:t>
            </a:r>
            <a:br>
              <a:rPr lang="en" sz="1200" b="1">
                <a:solidFill>
                  <a:srgbClr val="EF4632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Everyone – including our vulnerable and low-income communities – can access nutritious, tasty, culturally-appropriate food with dignity.</a:t>
            </a:r>
            <a:endParaRPr sz="1100">
              <a:solidFill>
                <a:srgbClr val="231F2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820350" y="3482244"/>
            <a:ext cx="17535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F4632"/>
                </a:solidFill>
                <a:latin typeface="Hind"/>
                <a:ea typeface="Hind"/>
                <a:cs typeface="Hind"/>
                <a:sym typeface="Hind"/>
              </a:rPr>
              <a:t>Community-led</a:t>
            </a:r>
            <a:br>
              <a:rPr lang="en" sz="1200" b="1">
                <a:solidFill>
                  <a:srgbClr val="EF4632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Our communities are empowered to develop and share diverse food knowledge, resources and projects, and be part of a thriving local food economy.</a:t>
            </a:r>
            <a:endParaRPr sz="1000">
              <a:solidFill>
                <a:srgbClr val="231F20"/>
              </a:solidFill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4896175" y="3482244"/>
            <a:ext cx="17535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EF4632"/>
                </a:solidFill>
                <a:latin typeface="Hind"/>
                <a:ea typeface="Hind"/>
                <a:cs typeface="Hind"/>
                <a:sym typeface="Hind"/>
              </a:rPr>
              <a:t>Healthier for people and planet</a:t>
            </a:r>
            <a:br>
              <a:rPr lang="en" sz="1200" b="1">
                <a:solidFill>
                  <a:srgbClr val="EF4632"/>
                </a:solidFill>
                <a:latin typeface="Hind"/>
                <a:ea typeface="Hind"/>
                <a:cs typeface="Hind"/>
                <a:sym typeface="Hind"/>
              </a:rPr>
            </a:br>
            <a:r>
              <a:rPr lang="en" sz="1100">
                <a:latin typeface="Hind"/>
                <a:ea typeface="Hind"/>
                <a:cs typeface="Hind"/>
                <a:sym typeface="Hind"/>
              </a:rPr>
              <a:t>Our food system nurtures human health, </a:t>
            </a:r>
            <a:r>
              <a:rPr lang="en" sz="11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supports animal, plant and soil welfare, avoids waste and reduces emissions contributing to climate change. </a:t>
            </a:r>
            <a:endParaRPr sz="1100"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rgbClr val="231F20"/>
              </a:solidFill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2326" y="1622101"/>
            <a:ext cx="1607400" cy="160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8150" y="1422975"/>
            <a:ext cx="1607400" cy="160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474" y="3483001"/>
            <a:ext cx="1607400" cy="1607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301" y="3438848"/>
            <a:ext cx="1645500" cy="164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303142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ind"/>
                <a:ea typeface="Hind"/>
                <a:cs typeface="Hind"/>
                <a:sym typeface="Hind"/>
              </a:rPr>
              <a:t>Partnership vision for food in Tower Hamlets</a:t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491741" y="1004006"/>
            <a:ext cx="7967100" cy="1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EF4632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50" y="1494150"/>
            <a:ext cx="3117751" cy="4577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77" y="1004000"/>
            <a:ext cx="4037850" cy="2693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6276" y="3972261"/>
            <a:ext cx="4037851" cy="269034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title" idx="4294967295"/>
          </p:nvPr>
        </p:nvSpPr>
        <p:spPr>
          <a:xfrm>
            <a:off x="311700" y="303142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ind"/>
                <a:ea typeface="Hind"/>
                <a:cs typeface="Hind"/>
                <a:sym typeface="Hind"/>
              </a:rPr>
              <a:t>Covid response</a:t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311700" y="303142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ind"/>
                <a:ea typeface="Hind"/>
                <a:cs typeface="Hind"/>
                <a:sym typeface="Hind"/>
              </a:rPr>
              <a:t>Covid response</a:t>
            </a:r>
            <a:endParaRPr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88" y="1250375"/>
            <a:ext cx="5701275" cy="387797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/>
        </p:nvSpPr>
        <p:spPr>
          <a:xfrm>
            <a:off x="1707500" y="2685925"/>
            <a:ext cx="2821200" cy="516000"/>
          </a:xfrm>
          <a:prstGeom prst="rect">
            <a:avLst/>
          </a:prstGeom>
          <a:solidFill>
            <a:srgbClr val="EF46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WE’RE HERE TO HELP</a:t>
            </a:r>
            <a:endParaRPr sz="24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707350" y="3296900"/>
            <a:ext cx="2821200" cy="516000"/>
          </a:xfrm>
          <a:prstGeom prst="rect">
            <a:avLst/>
          </a:prstGeom>
          <a:solidFill>
            <a:srgbClr val="EF463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YOU KEEP GROWING</a:t>
            </a:r>
            <a:endParaRPr sz="24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002" y="1066650"/>
            <a:ext cx="2640300" cy="197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388" y="3668950"/>
            <a:ext cx="2604376" cy="1874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311700" y="293017"/>
            <a:ext cx="8520600" cy="7635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food pantry</a:t>
            </a: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25" y="1271275"/>
            <a:ext cx="2929326" cy="21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00" y="1271275"/>
            <a:ext cx="5319400" cy="482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25" y="3683012"/>
            <a:ext cx="2929326" cy="2196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F4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350200" y="573600"/>
            <a:ext cx="6779400" cy="53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Just FACT</a:t>
            </a: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Tower Hamlets</a:t>
            </a: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Just Food and Climate</a:t>
            </a: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Transition</a:t>
            </a: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 c</a:t>
            </a:r>
            <a:r>
              <a:rPr lang="en"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ommunity-led </a:t>
            </a:r>
            <a:r>
              <a:rPr lang="en"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programme for an environmentally sustainable and socially just urban food system.</a:t>
            </a:r>
            <a:endParaRPr sz="20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600" y="5944526"/>
            <a:ext cx="1696625" cy="62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250" y="1282899"/>
            <a:ext cx="3773400" cy="381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525" tIns="91525" rIns="91525" bIns="915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EF463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416975" y="248600"/>
            <a:ext cx="8478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EF463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LIMBOROUGH FOOD HUB - FOOD AT THE HEART OF THE COMMUNITY</a:t>
            </a:r>
            <a:endParaRPr sz="2000">
              <a:solidFill>
                <a:srgbClr val="EF4632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75" y="1145410"/>
            <a:ext cx="2428975" cy="18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/>
          <p:nvPr/>
        </p:nvSpPr>
        <p:spPr>
          <a:xfrm>
            <a:off x="6265425" y="1151400"/>
            <a:ext cx="242310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Hind"/>
                <a:ea typeface="Hind"/>
                <a:cs typeface="Hind"/>
                <a:sym typeface="Hind"/>
              </a:rPr>
              <a:t>In spring 2021, Wen will coordinate the borough’s first Community Food Hub at Limborough House. This will be a space to connect, empower and nourish the local community through food. </a:t>
            </a:r>
            <a:br>
              <a:rPr lang="en" sz="1300">
                <a:latin typeface="Hind"/>
                <a:ea typeface="Hind"/>
                <a:cs typeface="Hind"/>
                <a:sym typeface="Hind"/>
              </a:rPr>
            </a:br>
            <a:r>
              <a:rPr lang="en" sz="1300">
                <a:latin typeface="Hind"/>
                <a:ea typeface="Hind"/>
                <a:cs typeface="Hind"/>
                <a:sym typeface="Hind"/>
              </a:rPr>
              <a:t/>
            </a:r>
            <a:br>
              <a:rPr lang="en" sz="1300">
                <a:latin typeface="Hind"/>
                <a:ea typeface="Hind"/>
                <a:cs typeface="Hind"/>
                <a:sym typeface="Hind"/>
              </a:rPr>
            </a:br>
            <a:r>
              <a:rPr lang="en" sz="1300">
                <a:latin typeface="Hind"/>
                <a:ea typeface="Hind"/>
                <a:cs typeface="Hind"/>
                <a:sym typeface="Hind"/>
              </a:rPr>
              <a:t>Running alongside the Food Pantry, The Hub will </a:t>
            </a:r>
            <a:r>
              <a:rPr lang="en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host an exciting programme of workshops, events and initiatives for residents,</a:t>
            </a:r>
            <a:r>
              <a:rPr lang="en" sz="1300">
                <a:latin typeface="Hind"/>
                <a:ea typeface="Hind"/>
                <a:cs typeface="Hind"/>
                <a:sym typeface="Hind"/>
              </a:rPr>
              <a:t> incorporating the</a:t>
            </a:r>
            <a:r>
              <a:rPr lang="en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community garden, greenhouse, workshop space and training kitchen.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30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Hind"/>
                <a:ea typeface="Hind"/>
                <a:cs typeface="Hind"/>
                <a:sym typeface="Hind"/>
              </a:rPr>
              <a:t> </a:t>
            </a:r>
            <a:endParaRPr sz="13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188" y="1145388"/>
            <a:ext cx="2423796" cy="18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568125" y="3034875"/>
            <a:ext cx="7771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Hind"/>
                <a:ea typeface="Hind"/>
                <a:cs typeface="Hind"/>
                <a:sym typeface="Hind"/>
              </a:rPr>
              <a:t>Workshops and training...			Events and celebrations...</a:t>
            </a:r>
            <a:endParaRPr sz="130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511625" y="5489650"/>
            <a:ext cx="7771800" cy="8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Hind"/>
                <a:ea typeface="Hind"/>
                <a:cs typeface="Hind"/>
                <a:sym typeface="Hind"/>
              </a:rPr>
              <a:t>Community initiatives...			Food pantry</a:t>
            </a:r>
            <a:endParaRPr sz="1300">
              <a:latin typeface="Hind"/>
              <a:ea typeface="Hind"/>
              <a:cs typeface="Hind"/>
              <a:sym typeface="Hind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75" y="3618050"/>
            <a:ext cx="2428975" cy="181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0" y="6252348"/>
            <a:ext cx="9144000" cy="456600"/>
          </a:xfrm>
          <a:prstGeom prst="rect">
            <a:avLst/>
          </a:prstGeom>
          <a:solidFill>
            <a:srgbClr val="EF4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789388" y="6321042"/>
            <a:ext cx="283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#TowerHamletsFood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55" y="6302704"/>
            <a:ext cx="969944" cy="35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200" y="3672000"/>
            <a:ext cx="2617251" cy="17174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/>
        </p:nvSpPr>
        <p:spPr>
          <a:xfrm>
            <a:off x="416975" y="1151400"/>
            <a:ext cx="8271550" cy="39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latin typeface="Hind"/>
                <a:ea typeface="Hind"/>
                <a:cs typeface="Hind"/>
                <a:sym typeface="Hind"/>
              </a:rPr>
              <a:t>Thanks!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Jo Wilson, THFP Coordinator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  <a:hlinkClick r:id="rId3"/>
              </a:rPr>
              <a:t>jo@wen.org.uk</a:t>
            </a:r>
            <a:endParaRPr lang="en-US" sz="2400" dirty="0" smtClean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@</a:t>
            </a:r>
            <a:r>
              <a:rPr lang="en-US" sz="2400" dirty="0" err="1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j_wils</a:t>
            </a:r>
            <a:endParaRPr lang="en-US" sz="2400" dirty="0" smtClean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@WEN_UK</a:t>
            </a:r>
            <a:endParaRPr sz="24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rPr>
              <a:t> </a:t>
            </a:r>
            <a:endParaRPr sz="1300" dirty="0">
              <a:solidFill>
                <a:schemeClr val="dk1"/>
              </a:solidFill>
              <a:latin typeface="Hind"/>
              <a:ea typeface="Hind"/>
              <a:cs typeface="Hind"/>
              <a:sym typeface="Hi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Hind"/>
                <a:ea typeface="Hind"/>
                <a:cs typeface="Hind"/>
                <a:sym typeface="Hind"/>
              </a:rPr>
              <a:t> </a:t>
            </a:r>
            <a:endParaRPr sz="1300" dirty="0">
              <a:latin typeface="Hind"/>
              <a:ea typeface="Hind"/>
              <a:cs typeface="Hind"/>
              <a:sym typeface="Hind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0" y="6252348"/>
            <a:ext cx="9144000" cy="456600"/>
          </a:xfrm>
          <a:prstGeom prst="rect">
            <a:avLst/>
          </a:prstGeom>
          <a:solidFill>
            <a:srgbClr val="EF46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789388" y="6321042"/>
            <a:ext cx="2837700" cy="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#TowerHamletsFood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55" y="6302704"/>
            <a:ext cx="969944" cy="355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111352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155</Words>
  <Application>Microsoft Office PowerPoint</Application>
  <PresentationFormat>On-screen Show (4:3)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Roboto Condensed</vt:lpstr>
      <vt:lpstr>Hind</vt:lpstr>
      <vt:lpstr>Simple Light</vt:lpstr>
      <vt:lpstr>Wen</vt:lpstr>
      <vt:lpstr>Partnership vision for food in Tower Hamlets</vt:lpstr>
      <vt:lpstr>Covid response</vt:lpstr>
      <vt:lpstr>Covid response</vt:lpstr>
      <vt:lpstr>New food pantry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</dc:title>
  <dc:creator>WEN-PC-User</dc:creator>
  <cp:lastModifiedBy>Jo Wilson</cp:lastModifiedBy>
  <cp:revision>2</cp:revision>
  <dcterms:modified xsi:type="dcterms:W3CDTF">2020-11-18T21:53:49Z</dcterms:modified>
</cp:coreProperties>
</file>