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70" r:id="rId6"/>
    <p:sldId id="260" r:id="rId7"/>
    <p:sldId id="261" r:id="rId8"/>
    <p:sldId id="278" r:id="rId9"/>
    <p:sldId id="259" r:id="rId10"/>
    <p:sldId id="279"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h Murray-Leslie" initials="HM" lastIdx="1" clrIdx="0">
    <p:extLst>
      <p:ext uri="{19B8F6BF-5375-455C-9EA6-DF929625EA0E}">
        <p15:presenceInfo xmlns:p15="http://schemas.microsoft.com/office/powerpoint/2012/main" userId="S::Hannah.Murray-Leslie@durhamcommunityaction.org.uk::63588294-b001-4b5c-9b91-d6ab56156c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AB87D8-654F-4CE8-A1A0-BD3393E3684E}" v="5044" dt="2020-09-29T10:42:39.9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284" autoAdjust="0"/>
  </p:normalViewPr>
  <p:slideViewPr>
    <p:cSldViewPr snapToGrid="0">
      <p:cViewPr>
        <p:scale>
          <a:sx n="60" d="100"/>
          <a:sy n="60" d="100"/>
        </p:scale>
        <p:origin x="1116" y="42"/>
      </p:cViewPr>
      <p:guideLst/>
    </p:cSldViewPr>
  </p:slideViewPr>
  <p:notesTextViewPr>
    <p:cViewPr>
      <p:scale>
        <a:sx n="1" d="1"/>
        <a:sy n="1" d="1"/>
      </p:scale>
      <p:origin x="0" y="-76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diagrams/_rels/data3.xml.rels><?xml version="1.0" encoding="UTF-8" standalone="yes"?>
<Relationships xmlns="http://schemas.openxmlformats.org/package/2006/relationships"><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11E5DE-1497-4865-86B5-A12A16ADF839}"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n-GB"/>
        </a:p>
      </dgm:t>
    </dgm:pt>
    <dgm:pt modelId="{0F596791-99E2-442F-BC1E-5E7B02F02057}">
      <dgm:prSet phldrT="[Text]" custT="1"/>
      <dgm:spPr/>
      <dgm:t>
        <a:bodyPr/>
        <a:lstStyle/>
        <a:p>
          <a:r>
            <a:rPr lang="en-US" sz="1600">
              <a:solidFill>
                <a:sysClr val="windowText" lastClr="000000"/>
              </a:solidFill>
            </a:rPr>
            <a:t>2011: consultation via workshops, one to one meetings, and small group meetings.</a:t>
          </a:r>
          <a:endParaRPr lang="en-GB" sz="1600">
            <a:solidFill>
              <a:sysClr val="windowText" lastClr="000000"/>
            </a:solidFill>
          </a:endParaRPr>
        </a:p>
      </dgm:t>
    </dgm:pt>
    <dgm:pt modelId="{CAD29AD1-0686-4463-A574-8384C371185B}" type="parTrans" cxnId="{8AB82651-B1B1-4706-978B-1FD98386BEA2}">
      <dgm:prSet/>
      <dgm:spPr/>
      <dgm:t>
        <a:bodyPr/>
        <a:lstStyle/>
        <a:p>
          <a:endParaRPr lang="en-GB" sz="2000">
            <a:solidFill>
              <a:sysClr val="windowText" lastClr="000000"/>
            </a:solidFill>
          </a:endParaRPr>
        </a:p>
      </dgm:t>
    </dgm:pt>
    <dgm:pt modelId="{D82C2948-7E90-47AF-972A-85670559C874}" type="sibTrans" cxnId="{8AB82651-B1B1-4706-978B-1FD98386BEA2}">
      <dgm:prSet custT="1"/>
      <dgm:spPr/>
      <dgm:t>
        <a:bodyPr/>
        <a:lstStyle/>
        <a:p>
          <a:endParaRPr lang="en-GB" sz="1800">
            <a:solidFill>
              <a:sysClr val="windowText" lastClr="000000"/>
            </a:solidFill>
          </a:endParaRPr>
        </a:p>
      </dgm:t>
    </dgm:pt>
    <dgm:pt modelId="{3E5CEE29-3098-493A-BCBD-AE9A69F2AE48}">
      <dgm:prSet phldrT="[Text]" phldr="1"/>
      <dgm:spPr/>
      <dgm:t>
        <a:bodyPr/>
        <a:lstStyle/>
        <a:p>
          <a:endParaRPr lang="en-GB" sz="2000">
            <a:solidFill>
              <a:sysClr val="windowText" lastClr="000000"/>
            </a:solidFill>
          </a:endParaRPr>
        </a:p>
      </dgm:t>
    </dgm:pt>
    <dgm:pt modelId="{974BE67C-8FBA-466B-9456-30FD2FB090EC}" type="parTrans" cxnId="{4B20DE06-5B70-4B1D-8183-6CB40D5FA607}">
      <dgm:prSet/>
      <dgm:spPr/>
      <dgm:t>
        <a:bodyPr/>
        <a:lstStyle/>
        <a:p>
          <a:endParaRPr lang="en-GB" sz="2000">
            <a:solidFill>
              <a:sysClr val="windowText" lastClr="000000"/>
            </a:solidFill>
          </a:endParaRPr>
        </a:p>
      </dgm:t>
    </dgm:pt>
    <dgm:pt modelId="{1C819004-5BA5-4D78-9A67-77EE463CE9DF}" type="sibTrans" cxnId="{4B20DE06-5B70-4B1D-8183-6CB40D5FA607}">
      <dgm:prSet/>
      <dgm:spPr/>
      <dgm:t>
        <a:bodyPr/>
        <a:lstStyle/>
        <a:p>
          <a:endParaRPr lang="en-GB" sz="2000">
            <a:solidFill>
              <a:sysClr val="windowText" lastClr="000000"/>
            </a:solidFill>
          </a:endParaRPr>
        </a:p>
      </dgm:t>
    </dgm:pt>
    <dgm:pt modelId="{0F5525AB-FCD1-4701-B591-BFB1045DAB7B}">
      <dgm:prSet custT="1"/>
      <dgm:spPr/>
      <dgm:t>
        <a:bodyPr/>
        <a:lstStyle/>
        <a:p>
          <a:r>
            <a:rPr lang="en-US" sz="1600">
              <a:solidFill>
                <a:sysClr val="windowText" lastClr="000000"/>
              </a:solidFill>
            </a:rPr>
            <a:t>2013: Launch of County Durham Food Charter</a:t>
          </a:r>
        </a:p>
      </dgm:t>
    </dgm:pt>
    <dgm:pt modelId="{6F138D95-B914-4201-9889-B4A9EA53E8AA}" type="parTrans" cxnId="{4468B896-FB6A-4118-812A-E3C4E4EF75E8}">
      <dgm:prSet/>
      <dgm:spPr/>
      <dgm:t>
        <a:bodyPr/>
        <a:lstStyle/>
        <a:p>
          <a:endParaRPr lang="en-GB" sz="2000">
            <a:solidFill>
              <a:sysClr val="windowText" lastClr="000000"/>
            </a:solidFill>
          </a:endParaRPr>
        </a:p>
      </dgm:t>
    </dgm:pt>
    <dgm:pt modelId="{321198ED-C20D-49BE-A0C7-5471F745FD42}" type="sibTrans" cxnId="{4468B896-FB6A-4118-812A-E3C4E4EF75E8}">
      <dgm:prSet custT="1"/>
      <dgm:spPr/>
      <dgm:t>
        <a:bodyPr/>
        <a:lstStyle/>
        <a:p>
          <a:endParaRPr lang="en-GB" sz="1800">
            <a:solidFill>
              <a:sysClr val="windowText" lastClr="000000"/>
            </a:solidFill>
          </a:endParaRPr>
        </a:p>
      </dgm:t>
    </dgm:pt>
    <dgm:pt modelId="{9B7A897D-5C8D-452E-B4C6-852993C0E120}">
      <dgm:prSet custT="1"/>
      <dgm:spPr/>
      <dgm:t>
        <a:bodyPr/>
        <a:lstStyle/>
        <a:p>
          <a:r>
            <a:rPr lang="en-US" sz="1600">
              <a:solidFill>
                <a:sysClr val="windowText" lastClr="000000"/>
              </a:solidFill>
            </a:rPr>
            <a:t>2014: Launch of Sustainable Local Food Strategy and the County Durham Food Partnership (Food Durham) </a:t>
          </a:r>
          <a:endParaRPr lang="en-US" sz="1400">
            <a:solidFill>
              <a:sysClr val="windowText" lastClr="000000"/>
            </a:solidFill>
          </a:endParaRPr>
        </a:p>
      </dgm:t>
    </dgm:pt>
    <dgm:pt modelId="{F77B8A63-7799-464A-BF3E-9966E7C1BDCD}" type="parTrans" cxnId="{FD66E01D-20E4-42A8-9FC6-C39D2A29C437}">
      <dgm:prSet/>
      <dgm:spPr/>
      <dgm:t>
        <a:bodyPr/>
        <a:lstStyle/>
        <a:p>
          <a:endParaRPr lang="en-GB" sz="2000">
            <a:solidFill>
              <a:sysClr val="windowText" lastClr="000000"/>
            </a:solidFill>
          </a:endParaRPr>
        </a:p>
      </dgm:t>
    </dgm:pt>
    <dgm:pt modelId="{5AF3DAF1-5319-4418-B05D-1F41E4246E7F}" type="sibTrans" cxnId="{FD66E01D-20E4-42A8-9FC6-C39D2A29C437}">
      <dgm:prSet custT="1"/>
      <dgm:spPr/>
      <dgm:t>
        <a:bodyPr/>
        <a:lstStyle/>
        <a:p>
          <a:endParaRPr lang="en-GB" sz="1800">
            <a:solidFill>
              <a:sysClr val="windowText" lastClr="000000"/>
            </a:solidFill>
          </a:endParaRPr>
        </a:p>
      </dgm:t>
    </dgm:pt>
    <dgm:pt modelId="{9C04F355-E234-458F-80EE-EF5D16167D23}">
      <dgm:prSet custT="1"/>
      <dgm:spPr/>
      <dgm:t>
        <a:bodyPr/>
        <a:lstStyle/>
        <a:p>
          <a:r>
            <a:rPr lang="en-US" sz="1600">
              <a:solidFill>
                <a:sysClr val="windowText" lastClr="000000"/>
              </a:solidFill>
            </a:rPr>
            <a:t>2020: Review of Sustainable Local Food Strategy </a:t>
          </a:r>
        </a:p>
      </dgm:t>
    </dgm:pt>
    <dgm:pt modelId="{07409909-ABEB-454D-A098-B1F16ECF9CE0}" type="parTrans" cxnId="{B7868950-E332-4A86-A772-E22028664A7A}">
      <dgm:prSet/>
      <dgm:spPr/>
      <dgm:t>
        <a:bodyPr/>
        <a:lstStyle/>
        <a:p>
          <a:endParaRPr lang="en-GB" sz="2000">
            <a:solidFill>
              <a:sysClr val="windowText" lastClr="000000"/>
            </a:solidFill>
          </a:endParaRPr>
        </a:p>
      </dgm:t>
    </dgm:pt>
    <dgm:pt modelId="{977CB1B2-3803-4FA6-A2EC-388010665C13}" type="sibTrans" cxnId="{B7868950-E332-4A86-A772-E22028664A7A}">
      <dgm:prSet/>
      <dgm:spPr/>
      <dgm:t>
        <a:bodyPr/>
        <a:lstStyle/>
        <a:p>
          <a:endParaRPr lang="en-GB" sz="2000">
            <a:solidFill>
              <a:sysClr val="windowText" lastClr="000000"/>
            </a:solidFill>
          </a:endParaRPr>
        </a:p>
      </dgm:t>
    </dgm:pt>
    <dgm:pt modelId="{1286A299-F4DD-407D-AD69-45AB48898A3E}">
      <dgm:prSet custT="1"/>
      <dgm:spPr/>
      <dgm:t>
        <a:bodyPr/>
        <a:lstStyle/>
        <a:p>
          <a:r>
            <a:rPr lang="en-US" sz="1600">
              <a:solidFill>
                <a:sysClr val="windowText" lastClr="000000"/>
              </a:solidFill>
            </a:rPr>
            <a:t>2017: Achieved Bronze Sustainable Food City Award</a:t>
          </a:r>
        </a:p>
      </dgm:t>
    </dgm:pt>
    <dgm:pt modelId="{B8A2B6F6-07BA-4A36-9CEC-DAD63695740C}" type="parTrans" cxnId="{A3449DDD-3FE2-4D7E-994A-50675211C690}">
      <dgm:prSet/>
      <dgm:spPr/>
      <dgm:t>
        <a:bodyPr/>
        <a:lstStyle/>
        <a:p>
          <a:endParaRPr lang="en-GB" sz="2000">
            <a:solidFill>
              <a:sysClr val="windowText" lastClr="000000"/>
            </a:solidFill>
          </a:endParaRPr>
        </a:p>
      </dgm:t>
    </dgm:pt>
    <dgm:pt modelId="{7AB60924-2AC1-49F7-A71E-5D713CCC1BC7}" type="sibTrans" cxnId="{A3449DDD-3FE2-4D7E-994A-50675211C690}">
      <dgm:prSet custT="1"/>
      <dgm:spPr/>
      <dgm:t>
        <a:bodyPr/>
        <a:lstStyle/>
        <a:p>
          <a:endParaRPr lang="en-GB" sz="1800">
            <a:solidFill>
              <a:sysClr val="windowText" lastClr="000000"/>
            </a:solidFill>
          </a:endParaRPr>
        </a:p>
      </dgm:t>
    </dgm:pt>
    <dgm:pt modelId="{0585FA6B-DF38-4C43-8695-97775E46594A}" type="pres">
      <dgm:prSet presAssocID="{2711E5DE-1497-4865-86B5-A12A16ADF839}" presName="outerComposite" presStyleCnt="0">
        <dgm:presLayoutVars>
          <dgm:chMax val="5"/>
          <dgm:dir/>
          <dgm:resizeHandles val="exact"/>
        </dgm:presLayoutVars>
      </dgm:prSet>
      <dgm:spPr/>
    </dgm:pt>
    <dgm:pt modelId="{25C9FE9D-FDE9-41F5-BD20-E21D12F87556}" type="pres">
      <dgm:prSet presAssocID="{2711E5DE-1497-4865-86B5-A12A16ADF839}" presName="dummyMaxCanvas" presStyleCnt="0">
        <dgm:presLayoutVars/>
      </dgm:prSet>
      <dgm:spPr/>
    </dgm:pt>
    <dgm:pt modelId="{3B25CA27-4523-449F-974A-0A7BFE42DBB8}" type="pres">
      <dgm:prSet presAssocID="{2711E5DE-1497-4865-86B5-A12A16ADF839}" presName="FiveNodes_1" presStyleLbl="node1" presStyleIdx="0" presStyleCnt="5">
        <dgm:presLayoutVars>
          <dgm:bulletEnabled val="1"/>
        </dgm:presLayoutVars>
      </dgm:prSet>
      <dgm:spPr/>
    </dgm:pt>
    <dgm:pt modelId="{8D924E78-D13C-4716-8FEE-3AA23D3FDBF0}" type="pres">
      <dgm:prSet presAssocID="{2711E5DE-1497-4865-86B5-A12A16ADF839}" presName="FiveNodes_2" presStyleLbl="node1" presStyleIdx="1" presStyleCnt="5">
        <dgm:presLayoutVars>
          <dgm:bulletEnabled val="1"/>
        </dgm:presLayoutVars>
      </dgm:prSet>
      <dgm:spPr/>
    </dgm:pt>
    <dgm:pt modelId="{0618F83F-B3A1-4CF6-BB17-845C2287AB0D}" type="pres">
      <dgm:prSet presAssocID="{2711E5DE-1497-4865-86B5-A12A16ADF839}" presName="FiveNodes_3" presStyleLbl="node1" presStyleIdx="2" presStyleCnt="5">
        <dgm:presLayoutVars>
          <dgm:bulletEnabled val="1"/>
        </dgm:presLayoutVars>
      </dgm:prSet>
      <dgm:spPr/>
    </dgm:pt>
    <dgm:pt modelId="{D0FF697A-3AA8-4CEE-9129-59B339D55135}" type="pres">
      <dgm:prSet presAssocID="{2711E5DE-1497-4865-86B5-A12A16ADF839}" presName="FiveNodes_4" presStyleLbl="node1" presStyleIdx="3" presStyleCnt="5">
        <dgm:presLayoutVars>
          <dgm:bulletEnabled val="1"/>
        </dgm:presLayoutVars>
      </dgm:prSet>
      <dgm:spPr/>
    </dgm:pt>
    <dgm:pt modelId="{8815BD30-396F-435C-8F20-99E6BDBFD175}" type="pres">
      <dgm:prSet presAssocID="{2711E5DE-1497-4865-86B5-A12A16ADF839}" presName="FiveNodes_5" presStyleLbl="node1" presStyleIdx="4" presStyleCnt="5">
        <dgm:presLayoutVars>
          <dgm:bulletEnabled val="1"/>
        </dgm:presLayoutVars>
      </dgm:prSet>
      <dgm:spPr/>
    </dgm:pt>
    <dgm:pt modelId="{B1915E92-D72A-4ABE-BF70-C81A730EF854}" type="pres">
      <dgm:prSet presAssocID="{2711E5DE-1497-4865-86B5-A12A16ADF839}" presName="FiveConn_1-2" presStyleLbl="fgAccFollowNode1" presStyleIdx="0" presStyleCnt="4">
        <dgm:presLayoutVars>
          <dgm:bulletEnabled val="1"/>
        </dgm:presLayoutVars>
      </dgm:prSet>
      <dgm:spPr/>
    </dgm:pt>
    <dgm:pt modelId="{1604E779-AC28-47F8-9469-E00C707263E8}" type="pres">
      <dgm:prSet presAssocID="{2711E5DE-1497-4865-86B5-A12A16ADF839}" presName="FiveConn_2-3" presStyleLbl="fgAccFollowNode1" presStyleIdx="1" presStyleCnt="4">
        <dgm:presLayoutVars>
          <dgm:bulletEnabled val="1"/>
        </dgm:presLayoutVars>
      </dgm:prSet>
      <dgm:spPr/>
    </dgm:pt>
    <dgm:pt modelId="{DAED3680-42B1-48D7-8537-64611CCDC5E4}" type="pres">
      <dgm:prSet presAssocID="{2711E5DE-1497-4865-86B5-A12A16ADF839}" presName="FiveConn_3-4" presStyleLbl="fgAccFollowNode1" presStyleIdx="2" presStyleCnt="4">
        <dgm:presLayoutVars>
          <dgm:bulletEnabled val="1"/>
        </dgm:presLayoutVars>
      </dgm:prSet>
      <dgm:spPr/>
    </dgm:pt>
    <dgm:pt modelId="{B99E0B56-A533-40FA-8EA1-37FB1C5DEC9B}" type="pres">
      <dgm:prSet presAssocID="{2711E5DE-1497-4865-86B5-A12A16ADF839}" presName="FiveConn_4-5" presStyleLbl="fgAccFollowNode1" presStyleIdx="3" presStyleCnt="4">
        <dgm:presLayoutVars>
          <dgm:bulletEnabled val="1"/>
        </dgm:presLayoutVars>
      </dgm:prSet>
      <dgm:spPr/>
    </dgm:pt>
    <dgm:pt modelId="{92D8C43B-D25E-42AF-9416-6E1EDF2C40A5}" type="pres">
      <dgm:prSet presAssocID="{2711E5DE-1497-4865-86B5-A12A16ADF839}" presName="FiveNodes_1_text" presStyleLbl="node1" presStyleIdx="4" presStyleCnt="5">
        <dgm:presLayoutVars>
          <dgm:bulletEnabled val="1"/>
        </dgm:presLayoutVars>
      </dgm:prSet>
      <dgm:spPr/>
    </dgm:pt>
    <dgm:pt modelId="{0132A10C-A341-4968-8262-611FF8EF1993}" type="pres">
      <dgm:prSet presAssocID="{2711E5DE-1497-4865-86B5-A12A16ADF839}" presName="FiveNodes_2_text" presStyleLbl="node1" presStyleIdx="4" presStyleCnt="5">
        <dgm:presLayoutVars>
          <dgm:bulletEnabled val="1"/>
        </dgm:presLayoutVars>
      </dgm:prSet>
      <dgm:spPr/>
    </dgm:pt>
    <dgm:pt modelId="{AABD687B-BB78-457F-A2B2-467DF5CBF32C}" type="pres">
      <dgm:prSet presAssocID="{2711E5DE-1497-4865-86B5-A12A16ADF839}" presName="FiveNodes_3_text" presStyleLbl="node1" presStyleIdx="4" presStyleCnt="5">
        <dgm:presLayoutVars>
          <dgm:bulletEnabled val="1"/>
        </dgm:presLayoutVars>
      </dgm:prSet>
      <dgm:spPr/>
    </dgm:pt>
    <dgm:pt modelId="{763B64D8-BC62-4F19-ADB5-9AB86A613CEA}" type="pres">
      <dgm:prSet presAssocID="{2711E5DE-1497-4865-86B5-A12A16ADF839}" presName="FiveNodes_4_text" presStyleLbl="node1" presStyleIdx="4" presStyleCnt="5">
        <dgm:presLayoutVars>
          <dgm:bulletEnabled val="1"/>
        </dgm:presLayoutVars>
      </dgm:prSet>
      <dgm:spPr/>
    </dgm:pt>
    <dgm:pt modelId="{3892DD07-F4E3-47BF-A0B6-3CBB1DB49CFC}" type="pres">
      <dgm:prSet presAssocID="{2711E5DE-1497-4865-86B5-A12A16ADF839}" presName="FiveNodes_5_text" presStyleLbl="node1" presStyleIdx="4" presStyleCnt="5">
        <dgm:presLayoutVars>
          <dgm:bulletEnabled val="1"/>
        </dgm:presLayoutVars>
      </dgm:prSet>
      <dgm:spPr/>
    </dgm:pt>
  </dgm:ptLst>
  <dgm:cxnLst>
    <dgm:cxn modelId="{D7120A01-0F46-49C6-B144-561B47B6F67C}" type="presOf" srcId="{9C04F355-E234-458F-80EE-EF5D16167D23}" destId="{3892DD07-F4E3-47BF-A0B6-3CBB1DB49CFC}" srcOrd="1" destOrd="0" presId="urn:microsoft.com/office/officeart/2005/8/layout/vProcess5"/>
    <dgm:cxn modelId="{4B20DE06-5B70-4B1D-8183-6CB40D5FA607}" srcId="{2711E5DE-1497-4865-86B5-A12A16ADF839}" destId="{3E5CEE29-3098-493A-BCBD-AE9A69F2AE48}" srcOrd="5" destOrd="0" parTransId="{974BE67C-8FBA-466B-9456-30FD2FB090EC}" sibTransId="{1C819004-5BA5-4D78-9A67-77EE463CE9DF}"/>
    <dgm:cxn modelId="{78514910-5D0C-4A94-8989-4DA074CCC967}" type="presOf" srcId="{0F5525AB-FCD1-4701-B591-BFB1045DAB7B}" destId="{0132A10C-A341-4968-8262-611FF8EF1993}" srcOrd="1" destOrd="0" presId="urn:microsoft.com/office/officeart/2005/8/layout/vProcess5"/>
    <dgm:cxn modelId="{14827A15-1635-4823-BD9A-390678D0CF12}" type="presOf" srcId="{9B7A897D-5C8D-452E-B4C6-852993C0E120}" destId="{0618F83F-B3A1-4CF6-BB17-845C2287AB0D}" srcOrd="0" destOrd="0" presId="urn:microsoft.com/office/officeart/2005/8/layout/vProcess5"/>
    <dgm:cxn modelId="{2BF63C1B-1390-4772-9F12-A57552B630DC}" type="presOf" srcId="{321198ED-C20D-49BE-A0C7-5471F745FD42}" destId="{1604E779-AC28-47F8-9469-E00C707263E8}" srcOrd="0" destOrd="0" presId="urn:microsoft.com/office/officeart/2005/8/layout/vProcess5"/>
    <dgm:cxn modelId="{FD66E01D-20E4-42A8-9FC6-C39D2A29C437}" srcId="{2711E5DE-1497-4865-86B5-A12A16ADF839}" destId="{9B7A897D-5C8D-452E-B4C6-852993C0E120}" srcOrd="2" destOrd="0" parTransId="{F77B8A63-7799-464A-BF3E-9966E7C1BDCD}" sibTransId="{5AF3DAF1-5319-4418-B05D-1F41E4246E7F}"/>
    <dgm:cxn modelId="{C0202823-A7F2-42C5-AEBF-EA33F6B20AA8}" type="presOf" srcId="{D82C2948-7E90-47AF-972A-85670559C874}" destId="{B1915E92-D72A-4ABE-BF70-C81A730EF854}" srcOrd="0" destOrd="0" presId="urn:microsoft.com/office/officeart/2005/8/layout/vProcess5"/>
    <dgm:cxn modelId="{47E89E38-5479-4AD3-B767-F16BAE2CC518}" type="presOf" srcId="{1286A299-F4DD-407D-AD69-45AB48898A3E}" destId="{D0FF697A-3AA8-4CEE-9129-59B339D55135}" srcOrd="0" destOrd="0" presId="urn:microsoft.com/office/officeart/2005/8/layout/vProcess5"/>
    <dgm:cxn modelId="{3A4F3B41-5EBB-44CE-98B5-0CC82C03B7B7}" type="presOf" srcId="{9B7A897D-5C8D-452E-B4C6-852993C0E120}" destId="{AABD687B-BB78-457F-A2B2-467DF5CBF32C}" srcOrd="1" destOrd="0" presId="urn:microsoft.com/office/officeart/2005/8/layout/vProcess5"/>
    <dgm:cxn modelId="{B7868950-E332-4A86-A772-E22028664A7A}" srcId="{2711E5DE-1497-4865-86B5-A12A16ADF839}" destId="{9C04F355-E234-458F-80EE-EF5D16167D23}" srcOrd="4" destOrd="0" parTransId="{07409909-ABEB-454D-A098-B1F16ECF9CE0}" sibTransId="{977CB1B2-3803-4FA6-A2EC-388010665C13}"/>
    <dgm:cxn modelId="{8AB82651-B1B1-4706-978B-1FD98386BEA2}" srcId="{2711E5DE-1497-4865-86B5-A12A16ADF839}" destId="{0F596791-99E2-442F-BC1E-5E7B02F02057}" srcOrd="0" destOrd="0" parTransId="{CAD29AD1-0686-4463-A574-8384C371185B}" sibTransId="{D82C2948-7E90-47AF-972A-85670559C874}"/>
    <dgm:cxn modelId="{9ABE7A7F-62E7-480C-A5AD-1EB34140976E}" type="presOf" srcId="{0F596791-99E2-442F-BC1E-5E7B02F02057}" destId="{3B25CA27-4523-449F-974A-0A7BFE42DBB8}" srcOrd="0" destOrd="0" presId="urn:microsoft.com/office/officeart/2005/8/layout/vProcess5"/>
    <dgm:cxn modelId="{EA2A448C-8B38-49DA-B23E-FB9507551C51}" type="presOf" srcId="{5AF3DAF1-5319-4418-B05D-1F41E4246E7F}" destId="{DAED3680-42B1-48D7-8537-64611CCDC5E4}" srcOrd="0" destOrd="0" presId="urn:microsoft.com/office/officeart/2005/8/layout/vProcess5"/>
    <dgm:cxn modelId="{4468B896-FB6A-4118-812A-E3C4E4EF75E8}" srcId="{2711E5DE-1497-4865-86B5-A12A16ADF839}" destId="{0F5525AB-FCD1-4701-B591-BFB1045DAB7B}" srcOrd="1" destOrd="0" parTransId="{6F138D95-B914-4201-9889-B4A9EA53E8AA}" sibTransId="{321198ED-C20D-49BE-A0C7-5471F745FD42}"/>
    <dgm:cxn modelId="{0941159A-5ECB-44CA-BCF6-9F523706A3AB}" type="presOf" srcId="{0F596791-99E2-442F-BC1E-5E7B02F02057}" destId="{92D8C43B-D25E-42AF-9416-6E1EDF2C40A5}" srcOrd="1" destOrd="0" presId="urn:microsoft.com/office/officeart/2005/8/layout/vProcess5"/>
    <dgm:cxn modelId="{E37B18C0-65E5-4EEB-A4DE-61E344CC8B9A}" type="presOf" srcId="{1286A299-F4DD-407D-AD69-45AB48898A3E}" destId="{763B64D8-BC62-4F19-ADB5-9AB86A613CEA}" srcOrd="1" destOrd="0" presId="urn:microsoft.com/office/officeart/2005/8/layout/vProcess5"/>
    <dgm:cxn modelId="{8BEE48C9-F2BA-44AB-AF10-44325B9912C0}" type="presOf" srcId="{2711E5DE-1497-4865-86B5-A12A16ADF839}" destId="{0585FA6B-DF38-4C43-8695-97775E46594A}" srcOrd="0" destOrd="0" presId="urn:microsoft.com/office/officeart/2005/8/layout/vProcess5"/>
    <dgm:cxn modelId="{46C9B3CC-7EFE-4248-80C9-95BFFE1F9456}" type="presOf" srcId="{0F5525AB-FCD1-4701-B591-BFB1045DAB7B}" destId="{8D924E78-D13C-4716-8FEE-3AA23D3FDBF0}" srcOrd="0" destOrd="0" presId="urn:microsoft.com/office/officeart/2005/8/layout/vProcess5"/>
    <dgm:cxn modelId="{A3449DDD-3FE2-4D7E-994A-50675211C690}" srcId="{2711E5DE-1497-4865-86B5-A12A16ADF839}" destId="{1286A299-F4DD-407D-AD69-45AB48898A3E}" srcOrd="3" destOrd="0" parTransId="{B8A2B6F6-07BA-4A36-9CEC-DAD63695740C}" sibTransId="{7AB60924-2AC1-49F7-A71E-5D713CCC1BC7}"/>
    <dgm:cxn modelId="{1E1585E7-761D-4DD1-8FC3-489169F4CF69}" type="presOf" srcId="{7AB60924-2AC1-49F7-A71E-5D713CCC1BC7}" destId="{B99E0B56-A533-40FA-8EA1-37FB1C5DEC9B}" srcOrd="0" destOrd="0" presId="urn:microsoft.com/office/officeart/2005/8/layout/vProcess5"/>
    <dgm:cxn modelId="{DEBDF3E8-79A1-49C5-AE4C-ADFEA99E0DBA}" type="presOf" srcId="{9C04F355-E234-458F-80EE-EF5D16167D23}" destId="{8815BD30-396F-435C-8F20-99E6BDBFD175}" srcOrd="0" destOrd="0" presId="urn:microsoft.com/office/officeart/2005/8/layout/vProcess5"/>
    <dgm:cxn modelId="{7495AD6A-D7CB-4619-BB36-D16CF4A1D1D8}" type="presParOf" srcId="{0585FA6B-DF38-4C43-8695-97775E46594A}" destId="{25C9FE9D-FDE9-41F5-BD20-E21D12F87556}" srcOrd="0" destOrd="0" presId="urn:microsoft.com/office/officeart/2005/8/layout/vProcess5"/>
    <dgm:cxn modelId="{FF42D86C-065C-49C9-A6F4-DEF389DD5C99}" type="presParOf" srcId="{0585FA6B-DF38-4C43-8695-97775E46594A}" destId="{3B25CA27-4523-449F-974A-0A7BFE42DBB8}" srcOrd="1" destOrd="0" presId="urn:microsoft.com/office/officeart/2005/8/layout/vProcess5"/>
    <dgm:cxn modelId="{96F2D62D-0CEE-425E-ACDB-A681E8771B6D}" type="presParOf" srcId="{0585FA6B-DF38-4C43-8695-97775E46594A}" destId="{8D924E78-D13C-4716-8FEE-3AA23D3FDBF0}" srcOrd="2" destOrd="0" presId="urn:microsoft.com/office/officeart/2005/8/layout/vProcess5"/>
    <dgm:cxn modelId="{56BEE1A2-63CA-4DE2-93B8-2B49B3079DEC}" type="presParOf" srcId="{0585FA6B-DF38-4C43-8695-97775E46594A}" destId="{0618F83F-B3A1-4CF6-BB17-845C2287AB0D}" srcOrd="3" destOrd="0" presId="urn:microsoft.com/office/officeart/2005/8/layout/vProcess5"/>
    <dgm:cxn modelId="{61FD2791-7F4A-4302-B652-A1ED745F17C8}" type="presParOf" srcId="{0585FA6B-DF38-4C43-8695-97775E46594A}" destId="{D0FF697A-3AA8-4CEE-9129-59B339D55135}" srcOrd="4" destOrd="0" presId="urn:microsoft.com/office/officeart/2005/8/layout/vProcess5"/>
    <dgm:cxn modelId="{E3A02F3D-88BE-49D0-B712-748F9ABD4C25}" type="presParOf" srcId="{0585FA6B-DF38-4C43-8695-97775E46594A}" destId="{8815BD30-396F-435C-8F20-99E6BDBFD175}" srcOrd="5" destOrd="0" presId="urn:microsoft.com/office/officeart/2005/8/layout/vProcess5"/>
    <dgm:cxn modelId="{AAF976F8-8EF0-486F-9120-F58ADD36BFDF}" type="presParOf" srcId="{0585FA6B-DF38-4C43-8695-97775E46594A}" destId="{B1915E92-D72A-4ABE-BF70-C81A730EF854}" srcOrd="6" destOrd="0" presId="urn:microsoft.com/office/officeart/2005/8/layout/vProcess5"/>
    <dgm:cxn modelId="{773FFCD8-5293-4A42-A058-878E8C3510EF}" type="presParOf" srcId="{0585FA6B-DF38-4C43-8695-97775E46594A}" destId="{1604E779-AC28-47F8-9469-E00C707263E8}" srcOrd="7" destOrd="0" presId="urn:microsoft.com/office/officeart/2005/8/layout/vProcess5"/>
    <dgm:cxn modelId="{140E1B92-A259-4037-BD31-10ADFA580FBD}" type="presParOf" srcId="{0585FA6B-DF38-4C43-8695-97775E46594A}" destId="{DAED3680-42B1-48D7-8537-64611CCDC5E4}" srcOrd="8" destOrd="0" presId="urn:microsoft.com/office/officeart/2005/8/layout/vProcess5"/>
    <dgm:cxn modelId="{1F1E52B9-E5E5-4BC1-BE8D-AD6D6C8E064F}" type="presParOf" srcId="{0585FA6B-DF38-4C43-8695-97775E46594A}" destId="{B99E0B56-A533-40FA-8EA1-37FB1C5DEC9B}" srcOrd="9" destOrd="0" presId="urn:microsoft.com/office/officeart/2005/8/layout/vProcess5"/>
    <dgm:cxn modelId="{C034840C-58E2-438D-A4B3-B0B56A3460AC}" type="presParOf" srcId="{0585FA6B-DF38-4C43-8695-97775E46594A}" destId="{92D8C43B-D25E-42AF-9416-6E1EDF2C40A5}" srcOrd="10" destOrd="0" presId="urn:microsoft.com/office/officeart/2005/8/layout/vProcess5"/>
    <dgm:cxn modelId="{182A45AF-A17F-49D1-8D1A-A5627B36D62D}" type="presParOf" srcId="{0585FA6B-DF38-4C43-8695-97775E46594A}" destId="{0132A10C-A341-4968-8262-611FF8EF1993}" srcOrd="11" destOrd="0" presId="urn:microsoft.com/office/officeart/2005/8/layout/vProcess5"/>
    <dgm:cxn modelId="{FF14AD5C-B388-4D0F-95B9-4BA0EDD1917E}" type="presParOf" srcId="{0585FA6B-DF38-4C43-8695-97775E46594A}" destId="{AABD687B-BB78-457F-A2B2-467DF5CBF32C}" srcOrd="12" destOrd="0" presId="urn:microsoft.com/office/officeart/2005/8/layout/vProcess5"/>
    <dgm:cxn modelId="{F9EAF4BE-8A1D-4B49-B300-FA41CA829064}" type="presParOf" srcId="{0585FA6B-DF38-4C43-8695-97775E46594A}" destId="{763B64D8-BC62-4F19-ADB5-9AB86A613CEA}" srcOrd="13" destOrd="0" presId="urn:microsoft.com/office/officeart/2005/8/layout/vProcess5"/>
    <dgm:cxn modelId="{30274829-46B4-409C-BAF4-98AFE6C5DD34}" type="presParOf" srcId="{0585FA6B-DF38-4C43-8695-97775E46594A}" destId="{3892DD07-F4E3-47BF-A0B6-3CBB1DB49CFC}"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B017A43-820F-44F8-8070-596725157493}"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en-GB"/>
        </a:p>
      </dgm:t>
    </dgm:pt>
    <dgm:pt modelId="{DF37B836-63AC-4B3A-B54B-C73B7C46CA1B}">
      <dgm:prSet phldrT="[Text]" custT="1"/>
      <dgm:spPr/>
      <dgm:t>
        <a:bodyPr/>
        <a:lstStyle/>
        <a:p>
          <a:r>
            <a:rPr lang="en-GB" sz="1200">
              <a:solidFill>
                <a:schemeClr val="tx1"/>
              </a:solidFill>
            </a:rPr>
            <a:t>Advisory Board with broad representation</a:t>
          </a:r>
        </a:p>
      </dgm:t>
    </dgm:pt>
    <dgm:pt modelId="{CC28EEA4-A936-47EF-A3CF-260460C5DBC4}" type="parTrans" cxnId="{B510E8B6-C603-4B12-8627-41EE4DB2ABD0}">
      <dgm:prSet/>
      <dgm:spPr/>
      <dgm:t>
        <a:bodyPr/>
        <a:lstStyle/>
        <a:p>
          <a:endParaRPr lang="en-GB" sz="2800"/>
        </a:p>
      </dgm:t>
    </dgm:pt>
    <dgm:pt modelId="{F2476AF2-3775-4711-8A93-73601C15426C}" type="sibTrans" cxnId="{B510E8B6-C603-4B12-8627-41EE4DB2ABD0}">
      <dgm:prSet/>
      <dgm:spPr/>
      <dgm:t>
        <a:bodyPr/>
        <a:lstStyle/>
        <a:p>
          <a:endParaRPr lang="en-GB" sz="2800"/>
        </a:p>
      </dgm:t>
    </dgm:pt>
    <dgm:pt modelId="{BBE029D7-0E25-40CD-9B07-8E0DFFEFBABA}">
      <dgm:prSet phldrT="[Text]"/>
      <dgm:spPr/>
      <dgm:t>
        <a:bodyPr/>
        <a:lstStyle/>
        <a:p>
          <a:endParaRPr lang="en-GB" sz="2800">
            <a:solidFill>
              <a:schemeClr val="tx1"/>
            </a:solidFill>
          </a:endParaRPr>
        </a:p>
      </dgm:t>
    </dgm:pt>
    <dgm:pt modelId="{F5644402-1E89-4FA9-84B5-AE366886A4B2}" type="parTrans" cxnId="{9D3DD800-EF64-4B76-AFDB-C0F6B64259F5}">
      <dgm:prSet/>
      <dgm:spPr/>
      <dgm:t>
        <a:bodyPr/>
        <a:lstStyle/>
        <a:p>
          <a:endParaRPr lang="en-GB" sz="2800"/>
        </a:p>
      </dgm:t>
    </dgm:pt>
    <dgm:pt modelId="{4CCAE8F5-AC0F-4148-9C25-F4FF6B4DCDD2}" type="sibTrans" cxnId="{9D3DD800-EF64-4B76-AFDB-C0F6B64259F5}">
      <dgm:prSet/>
      <dgm:spPr/>
      <dgm:t>
        <a:bodyPr/>
        <a:lstStyle/>
        <a:p>
          <a:endParaRPr lang="en-GB" sz="2800"/>
        </a:p>
      </dgm:t>
    </dgm:pt>
    <dgm:pt modelId="{33185C6A-0BAB-412E-8BA0-4CCD13B2C8C2}">
      <dgm:prSet phldrT="[Text]"/>
      <dgm:spPr/>
      <dgm:t>
        <a:bodyPr/>
        <a:lstStyle/>
        <a:p>
          <a:endParaRPr lang="en-GB" sz="2800"/>
        </a:p>
      </dgm:t>
    </dgm:pt>
    <dgm:pt modelId="{BC514269-1112-4DCF-8C5D-498040CA80E5}" type="parTrans" cxnId="{DAC71C35-D2FB-4A1B-ABDE-E35F632CCB66}">
      <dgm:prSet/>
      <dgm:spPr/>
      <dgm:t>
        <a:bodyPr/>
        <a:lstStyle/>
        <a:p>
          <a:endParaRPr lang="en-GB" sz="2800"/>
        </a:p>
      </dgm:t>
    </dgm:pt>
    <dgm:pt modelId="{CDCCBAAA-5424-4456-92DB-56E0FFCA083D}" type="sibTrans" cxnId="{DAC71C35-D2FB-4A1B-ABDE-E35F632CCB66}">
      <dgm:prSet/>
      <dgm:spPr/>
      <dgm:t>
        <a:bodyPr/>
        <a:lstStyle/>
        <a:p>
          <a:endParaRPr lang="en-GB" sz="2800"/>
        </a:p>
      </dgm:t>
    </dgm:pt>
    <dgm:pt modelId="{4CD32914-F308-4F1F-89D7-213BCFCF10D2}">
      <dgm:prSet custT="1"/>
      <dgm:spPr/>
      <dgm:t>
        <a:bodyPr/>
        <a:lstStyle/>
        <a:p>
          <a:r>
            <a:rPr lang="en-GB" sz="1200">
              <a:solidFill>
                <a:schemeClr val="tx1"/>
              </a:solidFill>
            </a:rPr>
            <a:t>Themed Sub Groups</a:t>
          </a:r>
        </a:p>
      </dgm:t>
    </dgm:pt>
    <dgm:pt modelId="{08559DDA-7BE6-4DD4-A813-2E51DD1D04F8}" type="parTrans" cxnId="{0CC13B9A-48AB-4BA6-8CA8-FDAB1D7BB2E3}">
      <dgm:prSet/>
      <dgm:spPr/>
      <dgm:t>
        <a:bodyPr/>
        <a:lstStyle/>
        <a:p>
          <a:endParaRPr lang="en-GB" sz="2800"/>
        </a:p>
      </dgm:t>
    </dgm:pt>
    <dgm:pt modelId="{7E184620-8B25-43FF-9B8B-34E3FA00EA03}" type="sibTrans" cxnId="{0CC13B9A-48AB-4BA6-8CA8-FDAB1D7BB2E3}">
      <dgm:prSet/>
      <dgm:spPr/>
      <dgm:t>
        <a:bodyPr/>
        <a:lstStyle/>
        <a:p>
          <a:endParaRPr lang="en-GB" sz="2800"/>
        </a:p>
      </dgm:t>
    </dgm:pt>
    <dgm:pt modelId="{AF08BCE1-E516-47A0-9B13-BBA26B90CC87}">
      <dgm:prSet custT="1"/>
      <dgm:spPr/>
      <dgm:t>
        <a:bodyPr/>
        <a:lstStyle/>
        <a:p>
          <a:r>
            <a:rPr lang="en-GB" sz="1200">
              <a:solidFill>
                <a:schemeClr val="tx1"/>
              </a:solidFill>
            </a:rPr>
            <a:t>General Membership</a:t>
          </a:r>
        </a:p>
      </dgm:t>
    </dgm:pt>
    <dgm:pt modelId="{DD61EFD4-B9BE-4AAA-998C-B5EBEB6370E1}" type="parTrans" cxnId="{98843FCC-2BCA-4335-AD1A-82AA068AC350}">
      <dgm:prSet/>
      <dgm:spPr/>
      <dgm:t>
        <a:bodyPr/>
        <a:lstStyle/>
        <a:p>
          <a:endParaRPr lang="en-GB" sz="2800"/>
        </a:p>
      </dgm:t>
    </dgm:pt>
    <dgm:pt modelId="{66BC8AD8-AA4B-4948-8149-1D2604D28F1F}" type="sibTrans" cxnId="{98843FCC-2BCA-4335-AD1A-82AA068AC350}">
      <dgm:prSet/>
      <dgm:spPr/>
      <dgm:t>
        <a:bodyPr/>
        <a:lstStyle/>
        <a:p>
          <a:endParaRPr lang="en-GB" sz="2800"/>
        </a:p>
      </dgm:t>
    </dgm:pt>
    <dgm:pt modelId="{926D9D6F-8EFF-4BDD-A2A1-E2A1D0932782}">
      <dgm:prSet custT="1"/>
      <dgm:spPr/>
      <dgm:t>
        <a:bodyPr/>
        <a:lstStyle/>
        <a:p>
          <a:r>
            <a:rPr lang="en-GB" sz="1200">
              <a:solidFill>
                <a:schemeClr val="tx1"/>
              </a:solidFill>
            </a:rPr>
            <a:t>Sustainable Food Places</a:t>
          </a:r>
        </a:p>
      </dgm:t>
    </dgm:pt>
    <dgm:pt modelId="{1890AD21-99C2-4BBD-BDF1-7B8B2D7BC42A}" type="parTrans" cxnId="{70FA0738-F0D2-4C9D-B911-4CA41DC7EDF7}">
      <dgm:prSet/>
      <dgm:spPr/>
      <dgm:t>
        <a:bodyPr/>
        <a:lstStyle/>
        <a:p>
          <a:endParaRPr lang="en-GB" sz="2800"/>
        </a:p>
      </dgm:t>
    </dgm:pt>
    <dgm:pt modelId="{D924B64C-B033-4C02-9D5B-210D41AD87A5}" type="sibTrans" cxnId="{70FA0738-F0D2-4C9D-B911-4CA41DC7EDF7}">
      <dgm:prSet/>
      <dgm:spPr/>
      <dgm:t>
        <a:bodyPr/>
        <a:lstStyle/>
        <a:p>
          <a:endParaRPr lang="en-GB" sz="2800"/>
        </a:p>
      </dgm:t>
    </dgm:pt>
    <dgm:pt modelId="{D0104FFA-2215-432A-A8B9-2D29D6845872}">
      <dgm:prSet phldrT="[Text]" custT="1"/>
      <dgm:spPr/>
      <dgm:t>
        <a:bodyPr/>
        <a:lstStyle/>
        <a:p>
          <a:r>
            <a:rPr lang="en-GB" sz="1600">
              <a:solidFill>
                <a:schemeClr val="tx1"/>
              </a:solidFill>
            </a:rPr>
            <a:t>Food Durham</a:t>
          </a:r>
        </a:p>
      </dgm:t>
    </dgm:pt>
    <dgm:pt modelId="{B67F2E5E-736D-4C89-A59F-D95DAF138F6F}" type="sibTrans" cxnId="{A8438E42-3FE4-47A0-913B-267BD1908C47}">
      <dgm:prSet/>
      <dgm:spPr/>
      <dgm:t>
        <a:bodyPr/>
        <a:lstStyle/>
        <a:p>
          <a:endParaRPr lang="en-GB" sz="2800"/>
        </a:p>
      </dgm:t>
    </dgm:pt>
    <dgm:pt modelId="{5D69C192-9367-45F3-BABC-81A159D68D10}" type="parTrans" cxnId="{A8438E42-3FE4-47A0-913B-267BD1908C47}">
      <dgm:prSet/>
      <dgm:spPr/>
      <dgm:t>
        <a:bodyPr/>
        <a:lstStyle/>
        <a:p>
          <a:endParaRPr lang="en-GB" sz="2800"/>
        </a:p>
      </dgm:t>
    </dgm:pt>
    <dgm:pt modelId="{CE79D68E-81B9-4E63-B7DB-9F060C0717DC}" type="pres">
      <dgm:prSet presAssocID="{DB017A43-820F-44F8-8070-596725157493}" presName="cycle" presStyleCnt="0">
        <dgm:presLayoutVars>
          <dgm:chMax val="1"/>
          <dgm:dir/>
          <dgm:animLvl val="ctr"/>
          <dgm:resizeHandles val="exact"/>
        </dgm:presLayoutVars>
      </dgm:prSet>
      <dgm:spPr/>
    </dgm:pt>
    <dgm:pt modelId="{20FC732B-6565-4FC5-BD75-DB25F1A8A232}" type="pres">
      <dgm:prSet presAssocID="{D0104FFA-2215-432A-A8B9-2D29D6845872}" presName="centerShape" presStyleLbl="node0" presStyleIdx="0" presStyleCnt="1"/>
      <dgm:spPr/>
    </dgm:pt>
    <dgm:pt modelId="{C493242A-DB04-4E03-92CC-6827EA647C65}" type="pres">
      <dgm:prSet presAssocID="{CC28EEA4-A936-47EF-A3CF-260460C5DBC4}" presName="parTrans" presStyleLbl="bgSibTrans2D1" presStyleIdx="0" presStyleCnt="4"/>
      <dgm:spPr/>
    </dgm:pt>
    <dgm:pt modelId="{2970F771-1059-4C57-98EB-FDFB365DF657}" type="pres">
      <dgm:prSet presAssocID="{DF37B836-63AC-4B3A-B54B-C73B7C46CA1B}" presName="node" presStyleLbl="node1" presStyleIdx="0" presStyleCnt="4">
        <dgm:presLayoutVars>
          <dgm:bulletEnabled val="1"/>
        </dgm:presLayoutVars>
      </dgm:prSet>
      <dgm:spPr/>
    </dgm:pt>
    <dgm:pt modelId="{9F3E4A8B-0A40-4477-910D-0E07B9A0AE03}" type="pres">
      <dgm:prSet presAssocID="{08559DDA-7BE6-4DD4-A813-2E51DD1D04F8}" presName="parTrans" presStyleLbl="bgSibTrans2D1" presStyleIdx="1" presStyleCnt="4"/>
      <dgm:spPr/>
    </dgm:pt>
    <dgm:pt modelId="{41319977-7D02-4917-A1E3-EBD4C3D7CBD4}" type="pres">
      <dgm:prSet presAssocID="{4CD32914-F308-4F1F-89D7-213BCFCF10D2}" presName="node" presStyleLbl="node1" presStyleIdx="1" presStyleCnt="4">
        <dgm:presLayoutVars>
          <dgm:bulletEnabled val="1"/>
        </dgm:presLayoutVars>
      </dgm:prSet>
      <dgm:spPr/>
    </dgm:pt>
    <dgm:pt modelId="{C2F76C2C-A40E-4967-9A38-0985E77041B9}" type="pres">
      <dgm:prSet presAssocID="{DD61EFD4-B9BE-4AAA-998C-B5EBEB6370E1}" presName="parTrans" presStyleLbl="bgSibTrans2D1" presStyleIdx="2" presStyleCnt="4"/>
      <dgm:spPr/>
    </dgm:pt>
    <dgm:pt modelId="{0053B262-45FD-4FEC-8D45-F211CC49B1F6}" type="pres">
      <dgm:prSet presAssocID="{AF08BCE1-E516-47A0-9B13-BBA26B90CC87}" presName="node" presStyleLbl="node1" presStyleIdx="2" presStyleCnt="4">
        <dgm:presLayoutVars>
          <dgm:bulletEnabled val="1"/>
        </dgm:presLayoutVars>
      </dgm:prSet>
      <dgm:spPr/>
    </dgm:pt>
    <dgm:pt modelId="{F1EF210C-8B14-464C-9791-1EB037FC8A50}" type="pres">
      <dgm:prSet presAssocID="{1890AD21-99C2-4BBD-BDF1-7B8B2D7BC42A}" presName="parTrans" presStyleLbl="bgSibTrans2D1" presStyleIdx="3" presStyleCnt="4"/>
      <dgm:spPr/>
    </dgm:pt>
    <dgm:pt modelId="{9F5B4047-3BF9-4F28-A83B-385A963512CF}" type="pres">
      <dgm:prSet presAssocID="{926D9D6F-8EFF-4BDD-A2A1-E2A1D0932782}" presName="node" presStyleLbl="node1" presStyleIdx="3" presStyleCnt="4">
        <dgm:presLayoutVars>
          <dgm:bulletEnabled val="1"/>
        </dgm:presLayoutVars>
      </dgm:prSet>
      <dgm:spPr/>
    </dgm:pt>
  </dgm:ptLst>
  <dgm:cxnLst>
    <dgm:cxn modelId="{9D3DD800-EF64-4B76-AFDB-C0F6B64259F5}" srcId="{DB017A43-820F-44F8-8070-596725157493}" destId="{BBE029D7-0E25-40CD-9B07-8E0DFFEFBABA}" srcOrd="1" destOrd="0" parTransId="{F5644402-1E89-4FA9-84B5-AE366886A4B2}" sibTransId="{4CCAE8F5-AC0F-4148-9C25-F4FF6B4DCDD2}"/>
    <dgm:cxn modelId="{CE7E7E0B-C4D1-4804-837F-F50255486093}" type="presOf" srcId="{DB017A43-820F-44F8-8070-596725157493}" destId="{CE79D68E-81B9-4E63-B7DB-9F060C0717DC}" srcOrd="0" destOrd="0" presId="urn:microsoft.com/office/officeart/2005/8/layout/radial4"/>
    <dgm:cxn modelId="{0510681A-7BDA-480F-A900-39E23159A52D}" type="presOf" srcId="{08559DDA-7BE6-4DD4-A813-2E51DD1D04F8}" destId="{9F3E4A8B-0A40-4477-910D-0E07B9A0AE03}" srcOrd="0" destOrd="0" presId="urn:microsoft.com/office/officeart/2005/8/layout/radial4"/>
    <dgm:cxn modelId="{DAC71C35-D2FB-4A1B-ABDE-E35F632CCB66}" srcId="{DB017A43-820F-44F8-8070-596725157493}" destId="{33185C6A-0BAB-412E-8BA0-4CCD13B2C8C2}" srcOrd="2" destOrd="0" parTransId="{BC514269-1112-4DCF-8C5D-498040CA80E5}" sibTransId="{CDCCBAAA-5424-4456-92DB-56E0FFCA083D}"/>
    <dgm:cxn modelId="{70FA0738-F0D2-4C9D-B911-4CA41DC7EDF7}" srcId="{D0104FFA-2215-432A-A8B9-2D29D6845872}" destId="{926D9D6F-8EFF-4BDD-A2A1-E2A1D0932782}" srcOrd="3" destOrd="0" parTransId="{1890AD21-99C2-4BBD-BDF1-7B8B2D7BC42A}" sibTransId="{D924B64C-B033-4C02-9D5B-210D41AD87A5}"/>
    <dgm:cxn modelId="{A8438E42-3FE4-47A0-913B-267BD1908C47}" srcId="{DB017A43-820F-44F8-8070-596725157493}" destId="{D0104FFA-2215-432A-A8B9-2D29D6845872}" srcOrd="0" destOrd="0" parTransId="{5D69C192-9367-45F3-BABC-81A159D68D10}" sibTransId="{B67F2E5E-736D-4C89-A59F-D95DAF138F6F}"/>
    <dgm:cxn modelId="{3917E46D-EAF1-457C-9E1F-B82CDD9FBA40}" type="presOf" srcId="{4CD32914-F308-4F1F-89D7-213BCFCF10D2}" destId="{41319977-7D02-4917-A1E3-EBD4C3D7CBD4}" srcOrd="0" destOrd="0" presId="urn:microsoft.com/office/officeart/2005/8/layout/radial4"/>
    <dgm:cxn modelId="{CBC85C6F-2670-446B-8BE9-1C25CAB46429}" type="presOf" srcId="{1890AD21-99C2-4BBD-BDF1-7B8B2D7BC42A}" destId="{F1EF210C-8B14-464C-9791-1EB037FC8A50}" srcOrd="0" destOrd="0" presId="urn:microsoft.com/office/officeart/2005/8/layout/radial4"/>
    <dgm:cxn modelId="{610F8E76-9D9A-4CA2-92CA-04CE77F79B29}" type="presOf" srcId="{CC28EEA4-A936-47EF-A3CF-260460C5DBC4}" destId="{C493242A-DB04-4E03-92CC-6827EA647C65}" srcOrd="0" destOrd="0" presId="urn:microsoft.com/office/officeart/2005/8/layout/radial4"/>
    <dgm:cxn modelId="{0CC13B9A-48AB-4BA6-8CA8-FDAB1D7BB2E3}" srcId="{D0104FFA-2215-432A-A8B9-2D29D6845872}" destId="{4CD32914-F308-4F1F-89D7-213BCFCF10D2}" srcOrd="1" destOrd="0" parTransId="{08559DDA-7BE6-4DD4-A813-2E51DD1D04F8}" sibTransId="{7E184620-8B25-43FF-9B8B-34E3FA00EA03}"/>
    <dgm:cxn modelId="{EC1788AC-E9E7-45D7-80F9-2F6DD4ED8D5A}" type="presOf" srcId="{D0104FFA-2215-432A-A8B9-2D29D6845872}" destId="{20FC732B-6565-4FC5-BD75-DB25F1A8A232}" srcOrd="0" destOrd="0" presId="urn:microsoft.com/office/officeart/2005/8/layout/radial4"/>
    <dgm:cxn modelId="{B510E8B6-C603-4B12-8627-41EE4DB2ABD0}" srcId="{D0104FFA-2215-432A-A8B9-2D29D6845872}" destId="{DF37B836-63AC-4B3A-B54B-C73B7C46CA1B}" srcOrd="0" destOrd="0" parTransId="{CC28EEA4-A936-47EF-A3CF-260460C5DBC4}" sibTransId="{F2476AF2-3775-4711-8A93-73601C15426C}"/>
    <dgm:cxn modelId="{5BB5D8C1-3E9B-4A9A-9621-1CBD8386E82A}" type="presOf" srcId="{DF37B836-63AC-4B3A-B54B-C73B7C46CA1B}" destId="{2970F771-1059-4C57-98EB-FDFB365DF657}" srcOrd="0" destOrd="0" presId="urn:microsoft.com/office/officeart/2005/8/layout/radial4"/>
    <dgm:cxn modelId="{98843FCC-2BCA-4335-AD1A-82AA068AC350}" srcId="{D0104FFA-2215-432A-A8B9-2D29D6845872}" destId="{AF08BCE1-E516-47A0-9B13-BBA26B90CC87}" srcOrd="2" destOrd="0" parTransId="{DD61EFD4-B9BE-4AAA-998C-B5EBEB6370E1}" sibTransId="{66BC8AD8-AA4B-4948-8149-1D2604D28F1F}"/>
    <dgm:cxn modelId="{4A651ED9-3281-4A5D-AEDA-C301C08EBA37}" type="presOf" srcId="{AF08BCE1-E516-47A0-9B13-BBA26B90CC87}" destId="{0053B262-45FD-4FEC-8D45-F211CC49B1F6}" srcOrd="0" destOrd="0" presId="urn:microsoft.com/office/officeart/2005/8/layout/radial4"/>
    <dgm:cxn modelId="{283870ED-4B24-4937-9317-045A13F264BE}" type="presOf" srcId="{DD61EFD4-B9BE-4AAA-998C-B5EBEB6370E1}" destId="{C2F76C2C-A40E-4967-9A38-0985E77041B9}" srcOrd="0" destOrd="0" presId="urn:microsoft.com/office/officeart/2005/8/layout/radial4"/>
    <dgm:cxn modelId="{15B9A9F0-499F-46D1-BE0F-9CFAA866FF0E}" type="presOf" srcId="{926D9D6F-8EFF-4BDD-A2A1-E2A1D0932782}" destId="{9F5B4047-3BF9-4F28-A83B-385A963512CF}" srcOrd="0" destOrd="0" presId="urn:microsoft.com/office/officeart/2005/8/layout/radial4"/>
    <dgm:cxn modelId="{81E94AE0-5579-4310-8A71-8C6AFAE5C954}" type="presParOf" srcId="{CE79D68E-81B9-4E63-B7DB-9F060C0717DC}" destId="{20FC732B-6565-4FC5-BD75-DB25F1A8A232}" srcOrd="0" destOrd="0" presId="urn:microsoft.com/office/officeart/2005/8/layout/radial4"/>
    <dgm:cxn modelId="{489DEAFB-2336-4F4D-ADE5-3106B037ED18}" type="presParOf" srcId="{CE79D68E-81B9-4E63-B7DB-9F060C0717DC}" destId="{C493242A-DB04-4E03-92CC-6827EA647C65}" srcOrd="1" destOrd="0" presId="urn:microsoft.com/office/officeart/2005/8/layout/radial4"/>
    <dgm:cxn modelId="{496C87D0-F790-4E2F-A228-257B936A5F27}" type="presParOf" srcId="{CE79D68E-81B9-4E63-B7DB-9F060C0717DC}" destId="{2970F771-1059-4C57-98EB-FDFB365DF657}" srcOrd="2" destOrd="0" presId="urn:microsoft.com/office/officeart/2005/8/layout/radial4"/>
    <dgm:cxn modelId="{6EC5E478-5D0C-4152-8173-A1F7B4CAF9A5}" type="presParOf" srcId="{CE79D68E-81B9-4E63-B7DB-9F060C0717DC}" destId="{9F3E4A8B-0A40-4477-910D-0E07B9A0AE03}" srcOrd="3" destOrd="0" presId="urn:microsoft.com/office/officeart/2005/8/layout/radial4"/>
    <dgm:cxn modelId="{40BEEF90-C49E-458C-9498-AAF24D40963D}" type="presParOf" srcId="{CE79D68E-81B9-4E63-B7DB-9F060C0717DC}" destId="{41319977-7D02-4917-A1E3-EBD4C3D7CBD4}" srcOrd="4" destOrd="0" presId="urn:microsoft.com/office/officeart/2005/8/layout/radial4"/>
    <dgm:cxn modelId="{28B50376-AB2D-4696-814A-F8F96E38C27B}" type="presParOf" srcId="{CE79D68E-81B9-4E63-B7DB-9F060C0717DC}" destId="{C2F76C2C-A40E-4967-9A38-0985E77041B9}" srcOrd="5" destOrd="0" presId="urn:microsoft.com/office/officeart/2005/8/layout/radial4"/>
    <dgm:cxn modelId="{6AF386B4-5741-4356-9B8A-DB38E464CEBD}" type="presParOf" srcId="{CE79D68E-81B9-4E63-B7DB-9F060C0717DC}" destId="{0053B262-45FD-4FEC-8D45-F211CC49B1F6}" srcOrd="6" destOrd="0" presId="urn:microsoft.com/office/officeart/2005/8/layout/radial4"/>
    <dgm:cxn modelId="{0E510169-3840-4681-8B26-512FFCBC578B}" type="presParOf" srcId="{CE79D68E-81B9-4E63-B7DB-9F060C0717DC}" destId="{F1EF210C-8B14-464C-9791-1EB037FC8A50}" srcOrd="7" destOrd="0" presId="urn:microsoft.com/office/officeart/2005/8/layout/radial4"/>
    <dgm:cxn modelId="{ECF6094C-BAAB-4919-8EC3-3D8DB9CC1A36}" type="presParOf" srcId="{CE79D68E-81B9-4E63-B7DB-9F060C0717DC}" destId="{9F5B4047-3BF9-4F28-A83B-385A963512CF}" srcOrd="8" destOrd="0" presId="urn:microsoft.com/office/officeart/2005/8/layout/radial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473CB8-E3AF-4FDE-8098-3A6049E88766}"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en-GB"/>
        </a:p>
      </dgm:t>
    </dgm:pt>
    <dgm:pt modelId="{0E504B21-CCD4-48C0-B756-D3D16F4CD5E7}">
      <dgm:prSet phldrT="[Text]"/>
      <dgm:spPr/>
      <dgm:t>
        <a:bodyPr/>
        <a:lstStyle/>
        <a:p>
          <a:r>
            <a:rPr lang="en-GB"/>
            <a:t>Partnership Working</a:t>
          </a:r>
        </a:p>
      </dgm:t>
    </dgm:pt>
    <dgm:pt modelId="{C685ACF9-9573-4DB4-BFC4-D9F9BAE198A9}" type="parTrans" cxnId="{B3F147EF-E044-488E-BAF0-74C2AD3AE3C8}">
      <dgm:prSet/>
      <dgm:spPr/>
      <dgm:t>
        <a:bodyPr/>
        <a:lstStyle/>
        <a:p>
          <a:endParaRPr lang="en-GB"/>
        </a:p>
      </dgm:t>
    </dgm:pt>
    <dgm:pt modelId="{DBDB058D-B52A-4CEB-8DCB-E900758B851F}" type="sibTrans" cxnId="{B3F147EF-E044-488E-BAF0-74C2AD3AE3C8}">
      <dgm:prSet/>
      <dgm:spPr/>
      <dgm:t>
        <a:bodyPr/>
        <a:lstStyle/>
        <a:p>
          <a:endParaRPr lang="en-GB"/>
        </a:p>
      </dgm:t>
    </dgm:pt>
    <dgm:pt modelId="{81C4BBFB-D0A5-4EC2-B125-02243CA465BA}">
      <dgm:prSet phldrT="[Text]"/>
      <dgm:spPr/>
      <dgm:t>
        <a:bodyPr/>
        <a:lstStyle/>
        <a:p>
          <a:r>
            <a:rPr lang="en-GB"/>
            <a:t>Essential Insights</a:t>
          </a:r>
        </a:p>
      </dgm:t>
    </dgm:pt>
    <dgm:pt modelId="{B3AFB28B-1900-49B0-8BBD-E49F110F94EE}" type="parTrans" cxnId="{D653FC96-9BEE-4C32-BC10-CEE3922928D8}">
      <dgm:prSet/>
      <dgm:spPr/>
      <dgm:t>
        <a:bodyPr/>
        <a:lstStyle/>
        <a:p>
          <a:endParaRPr lang="en-GB"/>
        </a:p>
      </dgm:t>
    </dgm:pt>
    <dgm:pt modelId="{5817F5DB-DC8C-4F17-9453-8D0543EA4D6A}" type="sibTrans" cxnId="{D653FC96-9BEE-4C32-BC10-CEE3922928D8}">
      <dgm:prSet/>
      <dgm:spPr/>
      <dgm:t>
        <a:bodyPr/>
        <a:lstStyle/>
        <a:p>
          <a:endParaRPr lang="en-GB"/>
        </a:p>
      </dgm:t>
    </dgm:pt>
    <dgm:pt modelId="{BB55C1F8-5DC9-4202-843F-3A64FC85689D}">
      <dgm:prSet phldrT="[Text]"/>
      <dgm:spPr/>
      <dgm:t>
        <a:bodyPr/>
        <a:lstStyle/>
        <a:p>
          <a:r>
            <a:rPr lang="en-GB"/>
            <a:t>Reaching new audiences</a:t>
          </a:r>
        </a:p>
      </dgm:t>
    </dgm:pt>
    <dgm:pt modelId="{4E9CDB31-202A-469C-B849-2DA3B87DA643}" type="parTrans" cxnId="{D1922F65-FB68-4C26-A738-0DE64E2B8AC7}">
      <dgm:prSet/>
      <dgm:spPr/>
      <dgm:t>
        <a:bodyPr/>
        <a:lstStyle/>
        <a:p>
          <a:endParaRPr lang="en-GB"/>
        </a:p>
      </dgm:t>
    </dgm:pt>
    <dgm:pt modelId="{FBA942F6-2A13-4B5D-B9D0-1F326D1D70EE}" type="sibTrans" cxnId="{D1922F65-FB68-4C26-A738-0DE64E2B8AC7}">
      <dgm:prSet/>
      <dgm:spPr/>
      <dgm:t>
        <a:bodyPr/>
        <a:lstStyle/>
        <a:p>
          <a:endParaRPr lang="en-GB"/>
        </a:p>
      </dgm:t>
    </dgm:pt>
    <dgm:pt modelId="{A2B13A6B-A93F-4CB6-AF34-9B2D461280E9}">
      <dgm:prSet phldrT="[Text]"/>
      <dgm:spPr/>
      <dgm:t>
        <a:bodyPr/>
        <a:lstStyle/>
        <a:p>
          <a:r>
            <a:rPr lang="en-GB"/>
            <a:t>Access to expertise</a:t>
          </a:r>
        </a:p>
      </dgm:t>
    </dgm:pt>
    <dgm:pt modelId="{40D9254B-E504-4DE4-AAC4-56FEDA75C92C}" type="parTrans" cxnId="{B6C13178-52CE-42E3-8852-154283CE4A2D}">
      <dgm:prSet/>
      <dgm:spPr/>
      <dgm:t>
        <a:bodyPr/>
        <a:lstStyle/>
        <a:p>
          <a:endParaRPr lang="en-GB"/>
        </a:p>
      </dgm:t>
    </dgm:pt>
    <dgm:pt modelId="{C0C32A68-598E-4FF4-B4D8-023C1B2083BF}" type="sibTrans" cxnId="{B6C13178-52CE-42E3-8852-154283CE4A2D}">
      <dgm:prSet/>
      <dgm:spPr/>
      <dgm:t>
        <a:bodyPr/>
        <a:lstStyle/>
        <a:p>
          <a:endParaRPr lang="en-GB"/>
        </a:p>
      </dgm:t>
    </dgm:pt>
    <dgm:pt modelId="{ED69EA22-F87C-40E0-9C2A-3C2C03E23CF8}">
      <dgm:prSet phldrT="[Text]"/>
      <dgm:spPr/>
      <dgm:t>
        <a:bodyPr/>
        <a:lstStyle/>
        <a:p>
          <a:r>
            <a:rPr lang="en-GB"/>
            <a:t>Increased capacity</a:t>
          </a:r>
        </a:p>
      </dgm:t>
    </dgm:pt>
    <dgm:pt modelId="{FE169DE5-0B8F-43C6-A130-AE9ABCEC382E}" type="parTrans" cxnId="{D49BC4A0-3BBF-41A8-B8CB-DE0CB392EC58}">
      <dgm:prSet/>
      <dgm:spPr/>
      <dgm:t>
        <a:bodyPr/>
        <a:lstStyle/>
        <a:p>
          <a:endParaRPr lang="en-GB"/>
        </a:p>
      </dgm:t>
    </dgm:pt>
    <dgm:pt modelId="{4678A18B-4E7E-4807-B313-E82CCCE5011F}" type="sibTrans" cxnId="{D49BC4A0-3BBF-41A8-B8CB-DE0CB392EC58}">
      <dgm:prSet/>
      <dgm:spPr/>
      <dgm:t>
        <a:bodyPr/>
        <a:lstStyle/>
        <a:p>
          <a:endParaRPr lang="en-GB"/>
        </a:p>
      </dgm:t>
    </dgm:pt>
    <dgm:pt modelId="{74E508BF-7C2F-46C3-8F2E-94E9F1243C7D}">
      <dgm:prSet phldrT="[Text]"/>
      <dgm:spPr/>
      <dgm:t>
        <a:bodyPr/>
        <a:lstStyle/>
        <a:p>
          <a:r>
            <a:rPr lang="en-GB"/>
            <a:t>Sense of shared responsibiltiy</a:t>
          </a:r>
        </a:p>
      </dgm:t>
    </dgm:pt>
    <dgm:pt modelId="{A7B10E79-303C-4E3F-9D79-F31EE3CF7C2F}" type="parTrans" cxnId="{26C2CE66-F3FA-483F-A357-405C314C8DB1}">
      <dgm:prSet/>
      <dgm:spPr/>
      <dgm:t>
        <a:bodyPr/>
        <a:lstStyle/>
        <a:p>
          <a:endParaRPr lang="en-GB"/>
        </a:p>
      </dgm:t>
    </dgm:pt>
    <dgm:pt modelId="{8E93497E-2AA0-4E3B-88D8-2F7FB2B3BA85}" type="sibTrans" cxnId="{26C2CE66-F3FA-483F-A357-405C314C8DB1}">
      <dgm:prSet/>
      <dgm:spPr/>
      <dgm:t>
        <a:bodyPr/>
        <a:lstStyle/>
        <a:p>
          <a:endParaRPr lang="en-GB"/>
        </a:p>
      </dgm:t>
    </dgm:pt>
    <dgm:pt modelId="{9EA86816-B2AE-456F-A2C5-F58C081C1930}">
      <dgm:prSet phldrT="[Text]"/>
      <dgm:spPr/>
      <dgm:t>
        <a:bodyPr/>
        <a:lstStyle/>
        <a:p>
          <a:r>
            <a:rPr lang="en-GB"/>
            <a:t>Responsive to opportunities</a:t>
          </a:r>
        </a:p>
      </dgm:t>
    </dgm:pt>
    <dgm:pt modelId="{73985CF3-B3AF-4082-91D5-A2E9C4460A4A}" type="parTrans" cxnId="{C1DB36A9-9142-4168-A53A-521ECA63CDF6}">
      <dgm:prSet/>
      <dgm:spPr/>
      <dgm:t>
        <a:bodyPr/>
        <a:lstStyle/>
        <a:p>
          <a:endParaRPr lang="en-GB"/>
        </a:p>
      </dgm:t>
    </dgm:pt>
    <dgm:pt modelId="{86A6026D-6CC1-4C99-806B-3E83B98B434F}" type="sibTrans" cxnId="{C1DB36A9-9142-4168-A53A-521ECA63CDF6}">
      <dgm:prSet/>
      <dgm:spPr/>
      <dgm:t>
        <a:bodyPr/>
        <a:lstStyle/>
        <a:p>
          <a:endParaRPr lang="en-GB"/>
        </a:p>
      </dgm:t>
    </dgm:pt>
    <dgm:pt modelId="{2966D2BB-DF3E-429F-855A-6B06F3011209}">
      <dgm:prSet phldrT="[Text]"/>
      <dgm:spPr/>
      <dgm:t>
        <a:bodyPr/>
        <a:lstStyle/>
        <a:p>
          <a:endParaRPr lang="en-GB"/>
        </a:p>
      </dgm:t>
    </dgm:pt>
    <dgm:pt modelId="{00A7DBC9-811A-4FFE-9AF8-F28B07D8D3EB}" type="parTrans" cxnId="{ED1ACC16-61B3-420F-9727-BD76699CF3C2}">
      <dgm:prSet/>
      <dgm:spPr/>
      <dgm:t>
        <a:bodyPr/>
        <a:lstStyle/>
        <a:p>
          <a:endParaRPr lang="en-GB"/>
        </a:p>
      </dgm:t>
    </dgm:pt>
    <dgm:pt modelId="{5E77E452-5A14-4962-AD89-5727B33D3BBA}" type="sibTrans" cxnId="{ED1ACC16-61B3-420F-9727-BD76699CF3C2}">
      <dgm:prSet/>
      <dgm:spPr/>
      <dgm:t>
        <a:bodyPr/>
        <a:lstStyle/>
        <a:p>
          <a:endParaRPr lang="en-GB"/>
        </a:p>
      </dgm:t>
    </dgm:pt>
    <dgm:pt modelId="{1B58487F-B0CD-4B81-A188-0EE82AC94C55}">
      <dgm:prSet phldrT="[Text]"/>
      <dgm:spPr/>
      <dgm:t>
        <a:bodyPr/>
        <a:lstStyle/>
        <a:p>
          <a:r>
            <a:rPr lang="en-GB"/>
            <a:t>Building Community</a:t>
          </a:r>
        </a:p>
      </dgm:t>
    </dgm:pt>
    <dgm:pt modelId="{D82D28DA-C706-4880-9994-576D0A022728}" type="parTrans" cxnId="{DCBD66F9-32E6-49D6-A890-AB88439F461B}">
      <dgm:prSet/>
      <dgm:spPr/>
      <dgm:t>
        <a:bodyPr/>
        <a:lstStyle/>
        <a:p>
          <a:endParaRPr lang="en-GB"/>
        </a:p>
      </dgm:t>
    </dgm:pt>
    <dgm:pt modelId="{9DD9A2E5-7EC0-4F60-B34D-2328B7B4E368}" type="sibTrans" cxnId="{DCBD66F9-32E6-49D6-A890-AB88439F461B}">
      <dgm:prSet/>
      <dgm:spPr/>
      <dgm:t>
        <a:bodyPr/>
        <a:lstStyle/>
        <a:p>
          <a:endParaRPr lang="en-GB"/>
        </a:p>
      </dgm:t>
    </dgm:pt>
    <dgm:pt modelId="{26A52D9D-AF5C-4003-96C8-B1090406809F}" type="pres">
      <dgm:prSet presAssocID="{D3473CB8-E3AF-4FDE-8098-3A6049E88766}" presName="cycle" presStyleCnt="0">
        <dgm:presLayoutVars>
          <dgm:chMax val="1"/>
          <dgm:dir/>
          <dgm:animLvl val="ctr"/>
          <dgm:resizeHandles val="exact"/>
        </dgm:presLayoutVars>
      </dgm:prSet>
      <dgm:spPr/>
    </dgm:pt>
    <dgm:pt modelId="{42B1DC7A-0CED-4FF3-AE1A-22E325E074FB}" type="pres">
      <dgm:prSet presAssocID="{0E504B21-CCD4-48C0-B756-D3D16F4CD5E7}" presName="centerShape" presStyleLbl="node0" presStyleIdx="0" presStyleCnt="1"/>
      <dgm:spPr/>
    </dgm:pt>
    <dgm:pt modelId="{91CDA8EF-FAA1-4D84-BFD8-5EF375D4A369}" type="pres">
      <dgm:prSet presAssocID="{B3AFB28B-1900-49B0-8BBD-E49F110F94EE}" presName="parTrans" presStyleLbl="bgSibTrans2D1" presStyleIdx="0" presStyleCnt="7"/>
      <dgm:spPr/>
    </dgm:pt>
    <dgm:pt modelId="{141725DF-094B-4C51-AA15-7540D8D6698B}" type="pres">
      <dgm:prSet presAssocID="{81C4BBFB-D0A5-4EC2-B125-02243CA465BA}" presName="node" presStyleLbl="node1" presStyleIdx="0" presStyleCnt="7">
        <dgm:presLayoutVars>
          <dgm:bulletEnabled val="1"/>
        </dgm:presLayoutVars>
      </dgm:prSet>
      <dgm:spPr/>
    </dgm:pt>
    <dgm:pt modelId="{00EAB09A-A843-4B8B-A2E8-C6AB9319EDD3}" type="pres">
      <dgm:prSet presAssocID="{FE169DE5-0B8F-43C6-A130-AE9ABCEC382E}" presName="parTrans" presStyleLbl="bgSibTrans2D1" presStyleIdx="1" presStyleCnt="7"/>
      <dgm:spPr/>
    </dgm:pt>
    <dgm:pt modelId="{9DCA0E1D-2465-4EEF-94C5-59FD5541EDCA}" type="pres">
      <dgm:prSet presAssocID="{ED69EA22-F87C-40E0-9C2A-3C2C03E23CF8}" presName="node" presStyleLbl="node1" presStyleIdx="1" presStyleCnt="7">
        <dgm:presLayoutVars>
          <dgm:bulletEnabled val="1"/>
        </dgm:presLayoutVars>
      </dgm:prSet>
      <dgm:spPr/>
    </dgm:pt>
    <dgm:pt modelId="{45FE3EA6-4FD5-443E-A583-551DEEDAE093}" type="pres">
      <dgm:prSet presAssocID="{4E9CDB31-202A-469C-B849-2DA3B87DA643}" presName="parTrans" presStyleLbl="bgSibTrans2D1" presStyleIdx="2" presStyleCnt="7"/>
      <dgm:spPr/>
    </dgm:pt>
    <dgm:pt modelId="{21A5BF1F-F165-483D-9F38-E9C945CF9DA4}" type="pres">
      <dgm:prSet presAssocID="{BB55C1F8-5DC9-4202-843F-3A64FC85689D}" presName="node" presStyleLbl="node1" presStyleIdx="2" presStyleCnt="7">
        <dgm:presLayoutVars>
          <dgm:bulletEnabled val="1"/>
        </dgm:presLayoutVars>
      </dgm:prSet>
      <dgm:spPr/>
    </dgm:pt>
    <dgm:pt modelId="{82C7D043-D139-4C2E-9EB1-4835B3993239}" type="pres">
      <dgm:prSet presAssocID="{A7B10E79-303C-4E3F-9D79-F31EE3CF7C2F}" presName="parTrans" presStyleLbl="bgSibTrans2D1" presStyleIdx="3" presStyleCnt="7"/>
      <dgm:spPr/>
    </dgm:pt>
    <dgm:pt modelId="{2D3A56E1-F735-4848-8FAC-9F52767C01AC}" type="pres">
      <dgm:prSet presAssocID="{74E508BF-7C2F-46C3-8F2E-94E9F1243C7D}" presName="node" presStyleLbl="node1" presStyleIdx="3" presStyleCnt="7">
        <dgm:presLayoutVars>
          <dgm:bulletEnabled val="1"/>
        </dgm:presLayoutVars>
      </dgm:prSet>
      <dgm:spPr/>
    </dgm:pt>
    <dgm:pt modelId="{CFCB53B1-F56F-48EA-80BE-A531EA4BA1D1}" type="pres">
      <dgm:prSet presAssocID="{40D9254B-E504-4DE4-AAC4-56FEDA75C92C}" presName="parTrans" presStyleLbl="bgSibTrans2D1" presStyleIdx="4" presStyleCnt="7"/>
      <dgm:spPr/>
    </dgm:pt>
    <dgm:pt modelId="{C9E460FD-BEA6-40CC-A444-FBD03BC09DB8}" type="pres">
      <dgm:prSet presAssocID="{A2B13A6B-A93F-4CB6-AF34-9B2D461280E9}" presName="node" presStyleLbl="node1" presStyleIdx="4" presStyleCnt="7">
        <dgm:presLayoutVars>
          <dgm:bulletEnabled val="1"/>
        </dgm:presLayoutVars>
      </dgm:prSet>
      <dgm:spPr/>
    </dgm:pt>
    <dgm:pt modelId="{E65AF0D0-63F9-48CA-8444-2C41613198DD}" type="pres">
      <dgm:prSet presAssocID="{73985CF3-B3AF-4082-91D5-A2E9C4460A4A}" presName="parTrans" presStyleLbl="bgSibTrans2D1" presStyleIdx="5" presStyleCnt="7"/>
      <dgm:spPr/>
    </dgm:pt>
    <dgm:pt modelId="{9DB2F5FE-FC3C-4914-BAC1-6F19BA510B97}" type="pres">
      <dgm:prSet presAssocID="{9EA86816-B2AE-456F-A2C5-F58C081C1930}" presName="node" presStyleLbl="node1" presStyleIdx="5" presStyleCnt="7">
        <dgm:presLayoutVars>
          <dgm:bulletEnabled val="1"/>
        </dgm:presLayoutVars>
      </dgm:prSet>
      <dgm:spPr/>
    </dgm:pt>
    <dgm:pt modelId="{E24F08BB-7EED-4D5A-B82B-85B6F94ADCC2}" type="pres">
      <dgm:prSet presAssocID="{D82D28DA-C706-4880-9994-576D0A022728}" presName="parTrans" presStyleLbl="bgSibTrans2D1" presStyleIdx="6" presStyleCnt="7"/>
      <dgm:spPr/>
    </dgm:pt>
    <dgm:pt modelId="{A7577C69-C64C-487C-A051-C7EBAD3B727C}" type="pres">
      <dgm:prSet presAssocID="{1B58487F-B0CD-4B81-A188-0EE82AC94C55}" presName="node" presStyleLbl="node1" presStyleIdx="6" presStyleCnt="7">
        <dgm:presLayoutVars>
          <dgm:bulletEnabled val="1"/>
        </dgm:presLayoutVars>
      </dgm:prSet>
      <dgm:spPr/>
    </dgm:pt>
  </dgm:ptLst>
  <dgm:cxnLst>
    <dgm:cxn modelId="{83F06305-981D-4952-99D9-09E43015F74D}" type="presOf" srcId="{1B58487F-B0CD-4B81-A188-0EE82AC94C55}" destId="{A7577C69-C64C-487C-A051-C7EBAD3B727C}" srcOrd="0" destOrd="0" presId="urn:microsoft.com/office/officeart/2005/8/layout/radial4"/>
    <dgm:cxn modelId="{0A255D16-EEB1-4C41-9E85-1F94A35B7FAF}" type="presOf" srcId="{74E508BF-7C2F-46C3-8F2E-94E9F1243C7D}" destId="{2D3A56E1-F735-4848-8FAC-9F52767C01AC}" srcOrd="0" destOrd="0" presId="urn:microsoft.com/office/officeart/2005/8/layout/radial4"/>
    <dgm:cxn modelId="{ED1ACC16-61B3-420F-9727-BD76699CF3C2}" srcId="{D3473CB8-E3AF-4FDE-8098-3A6049E88766}" destId="{2966D2BB-DF3E-429F-855A-6B06F3011209}" srcOrd="1" destOrd="0" parTransId="{00A7DBC9-811A-4FFE-9AF8-F28B07D8D3EB}" sibTransId="{5E77E452-5A14-4962-AD89-5727B33D3BBA}"/>
    <dgm:cxn modelId="{43463223-99A7-434C-A745-4CBE3EFB9E60}" type="presOf" srcId="{B3AFB28B-1900-49B0-8BBD-E49F110F94EE}" destId="{91CDA8EF-FAA1-4D84-BFD8-5EF375D4A369}" srcOrd="0" destOrd="0" presId="urn:microsoft.com/office/officeart/2005/8/layout/radial4"/>
    <dgm:cxn modelId="{C7577D29-591B-462A-B456-9FA30E9EDFE7}" type="presOf" srcId="{73985CF3-B3AF-4082-91D5-A2E9C4460A4A}" destId="{E65AF0D0-63F9-48CA-8444-2C41613198DD}" srcOrd="0" destOrd="0" presId="urn:microsoft.com/office/officeart/2005/8/layout/radial4"/>
    <dgm:cxn modelId="{3FE4AB3A-8672-4720-AB19-BEE18E460324}" type="presOf" srcId="{ED69EA22-F87C-40E0-9C2A-3C2C03E23CF8}" destId="{9DCA0E1D-2465-4EEF-94C5-59FD5541EDCA}" srcOrd="0" destOrd="0" presId="urn:microsoft.com/office/officeart/2005/8/layout/radial4"/>
    <dgm:cxn modelId="{D1922F65-FB68-4C26-A738-0DE64E2B8AC7}" srcId="{0E504B21-CCD4-48C0-B756-D3D16F4CD5E7}" destId="{BB55C1F8-5DC9-4202-843F-3A64FC85689D}" srcOrd="2" destOrd="0" parTransId="{4E9CDB31-202A-469C-B849-2DA3B87DA643}" sibTransId="{FBA942F6-2A13-4B5D-B9D0-1F326D1D70EE}"/>
    <dgm:cxn modelId="{26C2CE66-F3FA-483F-A357-405C314C8DB1}" srcId="{0E504B21-CCD4-48C0-B756-D3D16F4CD5E7}" destId="{74E508BF-7C2F-46C3-8F2E-94E9F1243C7D}" srcOrd="3" destOrd="0" parTransId="{A7B10E79-303C-4E3F-9D79-F31EE3CF7C2F}" sibTransId="{8E93497E-2AA0-4E3B-88D8-2F7FB2B3BA85}"/>
    <dgm:cxn modelId="{28A80D48-625B-4BFD-8CBF-7DE16C78C9EB}" type="presOf" srcId="{4E9CDB31-202A-469C-B849-2DA3B87DA643}" destId="{45FE3EA6-4FD5-443E-A583-551DEEDAE093}" srcOrd="0" destOrd="0" presId="urn:microsoft.com/office/officeart/2005/8/layout/radial4"/>
    <dgm:cxn modelId="{B6C13178-52CE-42E3-8852-154283CE4A2D}" srcId="{0E504B21-CCD4-48C0-B756-D3D16F4CD5E7}" destId="{A2B13A6B-A93F-4CB6-AF34-9B2D461280E9}" srcOrd="4" destOrd="0" parTransId="{40D9254B-E504-4DE4-AAC4-56FEDA75C92C}" sibTransId="{C0C32A68-598E-4FF4-B4D8-023C1B2083BF}"/>
    <dgm:cxn modelId="{D7CCF55A-8862-4718-A0A5-56663B36AA31}" type="presOf" srcId="{A7B10E79-303C-4E3F-9D79-F31EE3CF7C2F}" destId="{82C7D043-D139-4C2E-9EB1-4835B3993239}" srcOrd="0" destOrd="0" presId="urn:microsoft.com/office/officeart/2005/8/layout/radial4"/>
    <dgm:cxn modelId="{31E49B7D-0B63-4E34-A44D-370E01B32E47}" type="presOf" srcId="{0E504B21-CCD4-48C0-B756-D3D16F4CD5E7}" destId="{42B1DC7A-0CED-4FF3-AE1A-22E325E074FB}" srcOrd="0" destOrd="0" presId="urn:microsoft.com/office/officeart/2005/8/layout/radial4"/>
    <dgm:cxn modelId="{0CD0968E-734E-44E6-BD80-3389F407AE1D}" type="presOf" srcId="{40D9254B-E504-4DE4-AAC4-56FEDA75C92C}" destId="{CFCB53B1-F56F-48EA-80BE-A531EA4BA1D1}" srcOrd="0" destOrd="0" presId="urn:microsoft.com/office/officeart/2005/8/layout/radial4"/>
    <dgm:cxn modelId="{4C846093-45B3-4D84-8387-1947D9950E0A}" type="presOf" srcId="{BB55C1F8-5DC9-4202-843F-3A64FC85689D}" destId="{21A5BF1F-F165-483D-9F38-E9C945CF9DA4}" srcOrd="0" destOrd="0" presId="urn:microsoft.com/office/officeart/2005/8/layout/radial4"/>
    <dgm:cxn modelId="{D653FC96-9BEE-4C32-BC10-CEE3922928D8}" srcId="{0E504B21-CCD4-48C0-B756-D3D16F4CD5E7}" destId="{81C4BBFB-D0A5-4EC2-B125-02243CA465BA}" srcOrd="0" destOrd="0" parTransId="{B3AFB28B-1900-49B0-8BBD-E49F110F94EE}" sibTransId="{5817F5DB-DC8C-4F17-9453-8D0543EA4D6A}"/>
    <dgm:cxn modelId="{4AC3EB9E-2DE2-4651-840E-5C992910C52F}" type="presOf" srcId="{FE169DE5-0B8F-43C6-A130-AE9ABCEC382E}" destId="{00EAB09A-A843-4B8B-A2E8-C6AB9319EDD3}" srcOrd="0" destOrd="0" presId="urn:microsoft.com/office/officeart/2005/8/layout/radial4"/>
    <dgm:cxn modelId="{D49BC4A0-3BBF-41A8-B8CB-DE0CB392EC58}" srcId="{0E504B21-CCD4-48C0-B756-D3D16F4CD5E7}" destId="{ED69EA22-F87C-40E0-9C2A-3C2C03E23CF8}" srcOrd="1" destOrd="0" parTransId="{FE169DE5-0B8F-43C6-A130-AE9ABCEC382E}" sibTransId="{4678A18B-4E7E-4807-B313-E82CCCE5011F}"/>
    <dgm:cxn modelId="{C1DB36A9-9142-4168-A53A-521ECA63CDF6}" srcId="{0E504B21-CCD4-48C0-B756-D3D16F4CD5E7}" destId="{9EA86816-B2AE-456F-A2C5-F58C081C1930}" srcOrd="5" destOrd="0" parTransId="{73985CF3-B3AF-4082-91D5-A2E9C4460A4A}" sibTransId="{86A6026D-6CC1-4C99-806B-3E83B98B434F}"/>
    <dgm:cxn modelId="{05F7C1B3-FD5B-40A6-B846-2E3D48A701D6}" type="presOf" srcId="{A2B13A6B-A93F-4CB6-AF34-9B2D461280E9}" destId="{C9E460FD-BEA6-40CC-A444-FBD03BC09DB8}" srcOrd="0" destOrd="0" presId="urn:microsoft.com/office/officeart/2005/8/layout/radial4"/>
    <dgm:cxn modelId="{535931C0-AC8E-481B-9EEB-06ABBD8EFB0A}" type="presOf" srcId="{81C4BBFB-D0A5-4EC2-B125-02243CA465BA}" destId="{141725DF-094B-4C51-AA15-7540D8D6698B}" srcOrd="0" destOrd="0" presId="urn:microsoft.com/office/officeart/2005/8/layout/radial4"/>
    <dgm:cxn modelId="{EFC188D1-DEE6-4579-AE37-437BB6B90A41}" type="presOf" srcId="{D82D28DA-C706-4880-9994-576D0A022728}" destId="{E24F08BB-7EED-4D5A-B82B-85B6F94ADCC2}" srcOrd="0" destOrd="0" presId="urn:microsoft.com/office/officeart/2005/8/layout/radial4"/>
    <dgm:cxn modelId="{411E99E8-1054-4F0E-B982-FA2EC0BD3CFA}" type="presOf" srcId="{9EA86816-B2AE-456F-A2C5-F58C081C1930}" destId="{9DB2F5FE-FC3C-4914-BAC1-6F19BA510B97}" srcOrd="0" destOrd="0" presId="urn:microsoft.com/office/officeart/2005/8/layout/radial4"/>
    <dgm:cxn modelId="{D84C83EB-B752-467E-9F9C-16ACB2949EFE}" type="presOf" srcId="{D3473CB8-E3AF-4FDE-8098-3A6049E88766}" destId="{26A52D9D-AF5C-4003-96C8-B1090406809F}" srcOrd="0" destOrd="0" presId="urn:microsoft.com/office/officeart/2005/8/layout/radial4"/>
    <dgm:cxn modelId="{B3F147EF-E044-488E-BAF0-74C2AD3AE3C8}" srcId="{D3473CB8-E3AF-4FDE-8098-3A6049E88766}" destId="{0E504B21-CCD4-48C0-B756-D3D16F4CD5E7}" srcOrd="0" destOrd="0" parTransId="{C685ACF9-9573-4DB4-BFC4-D9F9BAE198A9}" sibTransId="{DBDB058D-B52A-4CEB-8DCB-E900758B851F}"/>
    <dgm:cxn modelId="{DCBD66F9-32E6-49D6-A890-AB88439F461B}" srcId="{0E504B21-CCD4-48C0-B756-D3D16F4CD5E7}" destId="{1B58487F-B0CD-4B81-A188-0EE82AC94C55}" srcOrd="6" destOrd="0" parTransId="{D82D28DA-C706-4880-9994-576D0A022728}" sibTransId="{9DD9A2E5-7EC0-4F60-B34D-2328B7B4E368}"/>
    <dgm:cxn modelId="{072B6EB9-FB0F-4D1B-B5C8-8677D4CC72F2}" type="presParOf" srcId="{26A52D9D-AF5C-4003-96C8-B1090406809F}" destId="{42B1DC7A-0CED-4FF3-AE1A-22E325E074FB}" srcOrd="0" destOrd="0" presId="urn:microsoft.com/office/officeart/2005/8/layout/radial4"/>
    <dgm:cxn modelId="{CB3AF9C3-FD46-4B96-A2FA-DB8D5AB8F108}" type="presParOf" srcId="{26A52D9D-AF5C-4003-96C8-B1090406809F}" destId="{91CDA8EF-FAA1-4D84-BFD8-5EF375D4A369}" srcOrd="1" destOrd="0" presId="urn:microsoft.com/office/officeart/2005/8/layout/radial4"/>
    <dgm:cxn modelId="{839EC9EC-16E1-46D7-8D98-A9D71D068E90}" type="presParOf" srcId="{26A52D9D-AF5C-4003-96C8-B1090406809F}" destId="{141725DF-094B-4C51-AA15-7540D8D6698B}" srcOrd="2" destOrd="0" presId="urn:microsoft.com/office/officeart/2005/8/layout/radial4"/>
    <dgm:cxn modelId="{D94639B8-6EAA-4FEA-8E03-5757A27EA93B}" type="presParOf" srcId="{26A52D9D-AF5C-4003-96C8-B1090406809F}" destId="{00EAB09A-A843-4B8B-A2E8-C6AB9319EDD3}" srcOrd="3" destOrd="0" presId="urn:microsoft.com/office/officeart/2005/8/layout/radial4"/>
    <dgm:cxn modelId="{31F54736-6F13-488A-8716-D28DFD6E1FBF}" type="presParOf" srcId="{26A52D9D-AF5C-4003-96C8-B1090406809F}" destId="{9DCA0E1D-2465-4EEF-94C5-59FD5541EDCA}" srcOrd="4" destOrd="0" presId="urn:microsoft.com/office/officeart/2005/8/layout/radial4"/>
    <dgm:cxn modelId="{1527EA1E-9C07-4DEB-87A1-049271E715EF}" type="presParOf" srcId="{26A52D9D-AF5C-4003-96C8-B1090406809F}" destId="{45FE3EA6-4FD5-443E-A583-551DEEDAE093}" srcOrd="5" destOrd="0" presId="urn:microsoft.com/office/officeart/2005/8/layout/radial4"/>
    <dgm:cxn modelId="{092E2E60-760C-46F0-A758-D01FF5631268}" type="presParOf" srcId="{26A52D9D-AF5C-4003-96C8-B1090406809F}" destId="{21A5BF1F-F165-483D-9F38-E9C945CF9DA4}" srcOrd="6" destOrd="0" presId="urn:microsoft.com/office/officeart/2005/8/layout/radial4"/>
    <dgm:cxn modelId="{CB54F830-3ADE-4B87-8955-0597195977F7}" type="presParOf" srcId="{26A52D9D-AF5C-4003-96C8-B1090406809F}" destId="{82C7D043-D139-4C2E-9EB1-4835B3993239}" srcOrd="7" destOrd="0" presId="urn:microsoft.com/office/officeart/2005/8/layout/radial4"/>
    <dgm:cxn modelId="{2E037618-223E-4B47-A6BF-F5B6E03322E4}" type="presParOf" srcId="{26A52D9D-AF5C-4003-96C8-B1090406809F}" destId="{2D3A56E1-F735-4848-8FAC-9F52767C01AC}" srcOrd="8" destOrd="0" presId="urn:microsoft.com/office/officeart/2005/8/layout/radial4"/>
    <dgm:cxn modelId="{1C98F73B-3B67-4CB1-AA10-329D412817AB}" type="presParOf" srcId="{26A52D9D-AF5C-4003-96C8-B1090406809F}" destId="{CFCB53B1-F56F-48EA-80BE-A531EA4BA1D1}" srcOrd="9" destOrd="0" presId="urn:microsoft.com/office/officeart/2005/8/layout/radial4"/>
    <dgm:cxn modelId="{0019DC9F-A302-4227-9BE2-A5F047DFBBFB}" type="presParOf" srcId="{26A52D9D-AF5C-4003-96C8-B1090406809F}" destId="{C9E460FD-BEA6-40CC-A444-FBD03BC09DB8}" srcOrd="10" destOrd="0" presId="urn:microsoft.com/office/officeart/2005/8/layout/radial4"/>
    <dgm:cxn modelId="{EB4607A9-D8A3-4D23-9909-C866A538FCB3}" type="presParOf" srcId="{26A52D9D-AF5C-4003-96C8-B1090406809F}" destId="{E65AF0D0-63F9-48CA-8444-2C41613198DD}" srcOrd="11" destOrd="0" presId="urn:microsoft.com/office/officeart/2005/8/layout/radial4"/>
    <dgm:cxn modelId="{6D4444E4-5EC4-44A7-B815-53EF4D678595}" type="presParOf" srcId="{26A52D9D-AF5C-4003-96C8-B1090406809F}" destId="{9DB2F5FE-FC3C-4914-BAC1-6F19BA510B97}" srcOrd="12" destOrd="0" presId="urn:microsoft.com/office/officeart/2005/8/layout/radial4"/>
    <dgm:cxn modelId="{F89C533A-41E1-4395-AC4A-2724BA276322}" type="presParOf" srcId="{26A52D9D-AF5C-4003-96C8-B1090406809F}" destId="{E24F08BB-7EED-4D5A-B82B-85B6F94ADCC2}" srcOrd="13" destOrd="0" presId="urn:microsoft.com/office/officeart/2005/8/layout/radial4"/>
    <dgm:cxn modelId="{B2630C12-32B1-459F-8B14-2944F263BF46}" type="presParOf" srcId="{26A52D9D-AF5C-4003-96C8-B1090406809F}" destId="{A7577C69-C64C-487C-A051-C7EBAD3B727C}" srcOrd="14" destOrd="0" presId="urn:microsoft.com/office/officeart/2005/8/layout/radial4"/>
  </dgm:cxnLst>
  <dgm:bg>
    <a:blipFill>
      <a:blip xmlns:r="http://schemas.openxmlformats.org/officeDocument/2006/relationships" r:embed="rId1">
        <a:extLst>
          <a:ext uri="{28A0092B-C50C-407E-A947-70E740481C1C}">
            <a14:useLocalDpi xmlns:a14="http://schemas.microsoft.com/office/drawing/2010/main" val="0"/>
          </a:ext>
        </a:extLst>
      </a:blip>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5CA27-4523-449F-974A-0A7BFE42DBB8}">
      <dsp:nvSpPr>
        <dsp:cNvPr id="0" name=""/>
        <dsp:cNvSpPr/>
      </dsp:nvSpPr>
      <dsp:spPr>
        <a:xfrm>
          <a:off x="0" y="0"/>
          <a:ext cx="5059608" cy="76743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ysClr val="windowText" lastClr="000000"/>
              </a:solidFill>
            </a:rPr>
            <a:t>2011: consultation via workshops, one to one meetings, and small group meetings.</a:t>
          </a:r>
          <a:endParaRPr lang="en-GB" sz="1600" kern="1200">
            <a:solidFill>
              <a:sysClr val="windowText" lastClr="000000"/>
            </a:solidFill>
          </a:endParaRPr>
        </a:p>
      </dsp:txBody>
      <dsp:txXfrm>
        <a:off x="22477" y="22477"/>
        <a:ext cx="4141693" cy="722483"/>
      </dsp:txXfrm>
    </dsp:sp>
    <dsp:sp modelId="{8D924E78-D13C-4716-8FEE-3AA23D3FDBF0}">
      <dsp:nvSpPr>
        <dsp:cNvPr id="0" name=""/>
        <dsp:cNvSpPr/>
      </dsp:nvSpPr>
      <dsp:spPr>
        <a:xfrm>
          <a:off x="377827" y="874026"/>
          <a:ext cx="5059608" cy="767437"/>
        </a:xfrm>
        <a:prstGeom prst="roundRect">
          <a:avLst>
            <a:gd name="adj" fmla="val 10000"/>
          </a:avLst>
        </a:prstGeom>
        <a:solidFill>
          <a:schemeClr val="accent4">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ysClr val="windowText" lastClr="000000"/>
              </a:solidFill>
            </a:rPr>
            <a:t>2013: Launch of County Durham Food Charter</a:t>
          </a:r>
        </a:p>
      </dsp:txBody>
      <dsp:txXfrm>
        <a:off x="400304" y="896503"/>
        <a:ext cx="4137991" cy="722483"/>
      </dsp:txXfrm>
    </dsp:sp>
    <dsp:sp modelId="{0618F83F-B3A1-4CF6-BB17-845C2287AB0D}">
      <dsp:nvSpPr>
        <dsp:cNvPr id="0" name=""/>
        <dsp:cNvSpPr/>
      </dsp:nvSpPr>
      <dsp:spPr>
        <a:xfrm>
          <a:off x="755655" y="1748053"/>
          <a:ext cx="5059608" cy="767437"/>
        </a:xfrm>
        <a:prstGeom prst="roundRect">
          <a:avLst>
            <a:gd name="adj" fmla="val 100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ysClr val="windowText" lastClr="000000"/>
              </a:solidFill>
            </a:rPr>
            <a:t>2014: Launch of Sustainable Local Food Strategy and the County Durham Food Partnership (Food Durham) </a:t>
          </a:r>
          <a:endParaRPr lang="en-US" sz="1400" kern="1200">
            <a:solidFill>
              <a:sysClr val="windowText" lastClr="000000"/>
            </a:solidFill>
          </a:endParaRPr>
        </a:p>
      </dsp:txBody>
      <dsp:txXfrm>
        <a:off x="778132" y="1770530"/>
        <a:ext cx="4137991" cy="722483"/>
      </dsp:txXfrm>
    </dsp:sp>
    <dsp:sp modelId="{D0FF697A-3AA8-4CEE-9129-59B339D55135}">
      <dsp:nvSpPr>
        <dsp:cNvPr id="0" name=""/>
        <dsp:cNvSpPr/>
      </dsp:nvSpPr>
      <dsp:spPr>
        <a:xfrm>
          <a:off x="1133483" y="2622079"/>
          <a:ext cx="5059608" cy="767437"/>
        </a:xfrm>
        <a:prstGeom prst="roundRect">
          <a:avLst>
            <a:gd name="adj" fmla="val 10000"/>
          </a:avLst>
        </a:prstGeom>
        <a:solidFill>
          <a:schemeClr val="accent4">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ysClr val="windowText" lastClr="000000"/>
              </a:solidFill>
            </a:rPr>
            <a:t>2017: Achieved Bronze Sustainable Food City Award</a:t>
          </a:r>
        </a:p>
      </dsp:txBody>
      <dsp:txXfrm>
        <a:off x="1155960" y="2644556"/>
        <a:ext cx="4137991" cy="722483"/>
      </dsp:txXfrm>
    </dsp:sp>
    <dsp:sp modelId="{8815BD30-396F-435C-8F20-99E6BDBFD175}">
      <dsp:nvSpPr>
        <dsp:cNvPr id="0" name=""/>
        <dsp:cNvSpPr/>
      </dsp:nvSpPr>
      <dsp:spPr>
        <a:xfrm>
          <a:off x="1511311" y="3496106"/>
          <a:ext cx="5059608" cy="767437"/>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ysClr val="windowText" lastClr="000000"/>
              </a:solidFill>
            </a:rPr>
            <a:t>2020: Review of Sustainable Local Food Strategy </a:t>
          </a:r>
        </a:p>
      </dsp:txBody>
      <dsp:txXfrm>
        <a:off x="1533788" y="3518583"/>
        <a:ext cx="4137991" cy="722483"/>
      </dsp:txXfrm>
    </dsp:sp>
    <dsp:sp modelId="{B1915E92-D72A-4ABE-BF70-C81A730EF854}">
      <dsp:nvSpPr>
        <dsp:cNvPr id="0" name=""/>
        <dsp:cNvSpPr/>
      </dsp:nvSpPr>
      <dsp:spPr>
        <a:xfrm>
          <a:off x="4560773" y="560656"/>
          <a:ext cx="498834" cy="498834"/>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kern="1200">
            <a:solidFill>
              <a:sysClr val="windowText" lastClr="000000"/>
            </a:solidFill>
          </a:endParaRPr>
        </a:p>
      </dsp:txBody>
      <dsp:txXfrm>
        <a:off x="4673011" y="560656"/>
        <a:ext cx="274358" cy="375373"/>
      </dsp:txXfrm>
    </dsp:sp>
    <dsp:sp modelId="{1604E779-AC28-47F8-9469-E00C707263E8}">
      <dsp:nvSpPr>
        <dsp:cNvPr id="0" name=""/>
        <dsp:cNvSpPr/>
      </dsp:nvSpPr>
      <dsp:spPr>
        <a:xfrm>
          <a:off x="4938601" y="1434682"/>
          <a:ext cx="498834" cy="498834"/>
        </a:xfrm>
        <a:prstGeom prst="downArrow">
          <a:avLst>
            <a:gd name="adj1" fmla="val 55000"/>
            <a:gd name="adj2" fmla="val 45000"/>
          </a:avLst>
        </a:prstGeom>
        <a:solidFill>
          <a:schemeClr val="accent4">
            <a:tint val="40000"/>
            <a:alpha val="90000"/>
            <a:hueOff val="3620642"/>
            <a:satOff val="-17082"/>
            <a:lumOff val="-617"/>
            <a:alphaOff val="0"/>
          </a:schemeClr>
        </a:solidFill>
        <a:ln w="12700" cap="flat" cmpd="sng" algn="ctr">
          <a:solidFill>
            <a:schemeClr val="accent4">
              <a:tint val="40000"/>
              <a:alpha val="90000"/>
              <a:hueOff val="3620642"/>
              <a:satOff val="-17082"/>
              <a:lumOff val="-61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kern="1200">
            <a:solidFill>
              <a:sysClr val="windowText" lastClr="000000"/>
            </a:solidFill>
          </a:endParaRPr>
        </a:p>
      </dsp:txBody>
      <dsp:txXfrm>
        <a:off x="5050839" y="1434682"/>
        <a:ext cx="274358" cy="375373"/>
      </dsp:txXfrm>
    </dsp:sp>
    <dsp:sp modelId="{DAED3680-42B1-48D7-8537-64611CCDC5E4}">
      <dsp:nvSpPr>
        <dsp:cNvPr id="0" name=""/>
        <dsp:cNvSpPr/>
      </dsp:nvSpPr>
      <dsp:spPr>
        <a:xfrm>
          <a:off x="5316429" y="2295918"/>
          <a:ext cx="498834" cy="498834"/>
        </a:xfrm>
        <a:prstGeom prst="downArrow">
          <a:avLst>
            <a:gd name="adj1" fmla="val 55000"/>
            <a:gd name="adj2" fmla="val 45000"/>
          </a:avLst>
        </a:prstGeom>
        <a:solidFill>
          <a:schemeClr val="accent4">
            <a:tint val="40000"/>
            <a:alpha val="90000"/>
            <a:hueOff val="7241284"/>
            <a:satOff val="-34163"/>
            <a:lumOff val="-1234"/>
            <a:alphaOff val="0"/>
          </a:schemeClr>
        </a:solidFill>
        <a:ln w="12700" cap="flat" cmpd="sng" algn="ctr">
          <a:solidFill>
            <a:schemeClr val="accent4">
              <a:tint val="40000"/>
              <a:alpha val="90000"/>
              <a:hueOff val="7241284"/>
              <a:satOff val="-34163"/>
              <a:lumOff val="-12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kern="1200">
            <a:solidFill>
              <a:sysClr val="windowText" lastClr="000000"/>
            </a:solidFill>
          </a:endParaRPr>
        </a:p>
      </dsp:txBody>
      <dsp:txXfrm>
        <a:off x="5428667" y="2295918"/>
        <a:ext cx="274358" cy="375373"/>
      </dsp:txXfrm>
    </dsp:sp>
    <dsp:sp modelId="{B99E0B56-A533-40FA-8EA1-37FB1C5DEC9B}">
      <dsp:nvSpPr>
        <dsp:cNvPr id="0" name=""/>
        <dsp:cNvSpPr/>
      </dsp:nvSpPr>
      <dsp:spPr>
        <a:xfrm>
          <a:off x="5694257" y="3178472"/>
          <a:ext cx="498834" cy="498834"/>
        </a:xfrm>
        <a:prstGeom prst="downArrow">
          <a:avLst>
            <a:gd name="adj1" fmla="val 55000"/>
            <a:gd name="adj2" fmla="val 45000"/>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kern="1200">
            <a:solidFill>
              <a:sysClr val="windowText" lastClr="000000"/>
            </a:solidFill>
          </a:endParaRPr>
        </a:p>
      </dsp:txBody>
      <dsp:txXfrm>
        <a:off x="5806495" y="3178472"/>
        <a:ext cx="274358" cy="3753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C732B-6565-4FC5-BD75-DB25F1A8A232}">
      <dsp:nvSpPr>
        <dsp:cNvPr id="0" name=""/>
        <dsp:cNvSpPr/>
      </dsp:nvSpPr>
      <dsp:spPr>
        <a:xfrm>
          <a:off x="1469092" y="1177439"/>
          <a:ext cx="1086726" cy="108672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tx1"/>
              </a:solidFill>
            </a:rPr>
            <a:t>Food Durham</a:t>
          </a:r>
        </a:p>
      </dsp:txBody>
      <dsp:txXfrm>
        <a:off x="1628239" y="1336586"/>
        <a:ext cx="768432" cy="768432"/>
      </dsp:txXfrm>
    </dsp:sp>
    <dsp:sp modelId="{C493242A-DB04-4E03-92CC-6827EA647C65}">
      <dsp:nvSpPr>
        <dsp:cNvPr id="0" name=""/>
        <dsp:cNvSpPr/>
      </dsp:nvSpPr>
      <dsp:spPr>
        <a:xfrm rot="11700000">
          <a:off x="604589" y="1302548"/>
          <a:ext cx="849725" cy="309716"/>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70F771-1059-4C57-98EB-FDFB365DF657}">
      <dsp:nvSpPr>
        <dsp:cNvPr id="0" name=""/>
        <dsp:cNvSpPr/>
      </dsp:nvSpPr>
      <dsp:spPr>
        <a:xfrm>
          <a:off x="102871" y="934488"/>
          <a:ext cx="1032389" cy="82591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GB" sz="1200" kern="1200">
              <a:solidFill>
                <a:schemeClr val="tx1"/>
              </a:solidFill>
            </a:rPr>
            <a:t>Advisory Board with broad representation</a:t>
          </a:r>
        </a:p>
      </dsp:txBody>
      <dsp:txXfrm>
        <a:off x="127061" y="958678"/>
        <a:ext cx="984009" cy="777531"/>
      </dsp:txXfrm>
    </dsp:sp>
    <dsp:sp modelId="{9F3E4A8B-0A40-4477-910D-0E07B9A0AE03}">
      <dsp:nvSpPr>
        <dsp:cNvPr id="0" name=""/>
        <dsp:cNvSpPr/>
      </dsp:nvSpPr>
      <dsp:spPr>
        <a:xfrm rot="14700000">
          <a:off x="1157502" y="643612"/>
          <a:ext cx="849725" cy="309716"/>
        </a:xfrm>
        <a:prstGeom prst="leftArrow">
          <a:avLst>
            <a:gd name="adj1" fmla="val 60000"/>
            <a:gd name="adj2" fmla="val 50000"/>
          </a:avLst>
        </a:prstGeom>
        <a:solidFill>
          <a:schemeClr val="accent4">
            <a:hueOff val="3266964"/>
            <a:satOff val="-13592"/>
            <a:lumOff val="320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319977-7D02-4917-A1E3-EBD4C3D7CBD4}">
      <dsp:nvSpPr>
        <dsp:cNvPr id="0" name=""/>
        <dsp:cNvSpPr/>
      </dsp:nvSpPr>
      <dsp:spPr>
        <a:xfrm>
          <a:off x="886615" y="458"/>
          <a:ext cx="1032389" cy="825911"/>
        </a:xfrm>
        <a:prstGeom prst="roundRect">
          <a:avLst>
            <a:gd name="adj" fmla="val 10000"/>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GB" sz="1200" kern="1200">
              <a:solidFill>
                <a:schemeClr val="tx1"/>
              </a:solidFill>
            </a:rPr>
            <a:t>Themed Sub Groups</a:t>
          </a:r>
        </a:p>
      </dsp:txBody>
      <dsp:txXfrm>
        <a:off x="910805" y="24648"/>
        <a:ext cx="984009" cy="777531"/>
      </dsp:txXfrm>
    </dsp:sp>
    <dsp:sp modelId="{C2F76C2C-A40E-4967-9A38-0985E77041B9}">
      <dsp:nvSpPr>
        <dsp:cNvPr id="0" name=""/>
        <dsp:cNvSpPr/>
      </dsp:nvSpPr>
      <dsp:spPr>
        <a:xfrm rot="17700000">
          <a:off x="2017683" y="643612"/>
          <a:ext cx="849725" cy="309716"/>
        </a:xfrm>
        <a:prstGeom prst="leftArrow">
          <a:avLst>
            <a:gd name="adj1" fmla="val 60000"/>
            <a:gd name="adj2" fmla="val 50000"/>
          </a:avLst>
        </a:prstGeom>
        <a:solidFill>
          <a:schemeClr val="accent4">
            <a:hueOff val="6533927"/>
            <a:satOff val="-27185"/>
            <a:lumOff val="64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53B262-45FD-4FEC-8D45-F211CC49B1F6}">
      <dsp:nvSpPr>
        <dsp:cNvPr id="0" name=""/>
        <dsp:cNvSpPr/>
      </dsp:nvSpPr>
      <dsp:spPr>
        <a:xfrm>
          <a:off x="2105906" y="458"/>
          <a:ext cx="1032389" cy="825911"/>
        </a:xfrm>
        <a:prstGeom prst="roundRect">
          <a:avLst>
            <a:gd name="adj" fmla="val 10000"/>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GB" sz="1200" kern="1200">
              <a:solidFill>
                <a:schemeClr val="tx1"/>
              </a:solidFill>
            </a:rPr>
            <a:t>General Membership</a:t>
          </a:r>
        </a:p>
      </dsp:txBody>
      <dsp:txXfrm>
        <a:off x="2130096" y="24648"/>
        <a:ext cx="984009" cy="777531"/>
      </dsp:txXfrm>
    </dsp:sp>
    <dsp:sp modelId="{F1EF210C-8B14-464C-9791-1EB037FC8A50}">
      <dsp:nvSpPr>
        <dsp:cNvPr id="0" name=""/>
        <dsp:cNvSpPr/>
      </dsp:nvSpPr>
      <dsp:spPr>
        <a:xfrm rot="20700000">
          <a:off x="2570597" y="1302548"/>
          <a:ext cx="849725" cy="309716"/>
        </a:xfrm>
        <a:prstGeom prst="lef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5B4047-3BF9-4F28-A83B-385A963512CF}">
      <dsp:nvSpPr>
        <dsp:cNvPr id="0" name=""/>
        <dsp:cNvSpPr/>
      </dsp:nvSpPr>
      <dsp:spPr>
        <a:xfrm>
          <a:off x="2889650" y="934488"/>
          <a:ext cx="1032389" cy="825911"/>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GB" sz="1200" kern="1200">
              <a:solidFill>
                <a:schemeClr val="tx1"/>
              </a:solidFill>
            </a:rPr>
            <a:t>Sustainable Food Places</a:t>
          </a:r>
        </a:p>
      </dsp:txBody>
      <dsp:txXfrm>
        <a:off x="2913840" y="958678"/>
        <a:ext cx="984009" cy="7775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1DC7A-0CED-4FF3-AE1A-22E325E074FB}">
      <dsp:nvSpPr>
        <dsp:cNvPr id="0" name=""/>
        <dsp:cNvSpPr/>
      </dsp:nvSpPr>
      <dsp:spPr>
        <a:xfrm>
          <a:off x="4671920" y="4589137"/>
          <a:ext cx="3079026" cy="307902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GB" sz="3500" kern="1200"/>
            <a:t>Partnership Working</a:t>
          </a:r>
        </a:p>
      </dsp:txBody>
      <dsp:txXfrm>
        <a:off x="5122833" y="5040050"/>
        <a:ext cx="2177200" cy="2177200"/>
      </dsp:txXfrm>
    </dsp:sp>
    <dsp:sp modelId="{91CDA8EF-FAA1-4D84-BFD8-5EF375D4A369}">
      <dsp:nvSpPr>
        <dsp:cNvPr id="0" name=""/>
        <dsp:cNvSpPr/>
      </dsp:nvSpPr>
      <dsp:spPr>
        <a:xfrm rot="10800000">
          <a:off x="1081043" y="5689889"/>
          <a:ext cx="3393378" cy="877522"/>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1725DF-094B-4C51-AA15-7540D8D6698B}">
      <dsp:nvSpPr>
        <dsp:cNvPr id="0" name=""/>
        <dsp:cNvSpPr/>
      </dsp:nvSpPr>
      <dsp:spPr>
        <a:xfrm>
          <a:off x="3383" y="5266523"/>
          <a:ext cx="2155318" cy="172425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GB" sz="2700" kern="1200"/>
            <a:t>Essential Insights</a:t>
          </a:r>
        </a:p>
      </dsp:txBody>
      <dsp:txXfrm>
        <a:off x="53885" y="5317025"/>
        <a:ext cx="2054314" cy="1623251"/>
      </dsp:txXfrm>
    </dsp:sp>
    <dsp:sp modelId="{00EAB09A-A843-4B8B-A2E8-C6AB9319EDD3}">
      <dsp:nvSpPr>
        <dsp:cNvPr id="0" name=""/>
        <dsp:cNvSpPr/>
      </dsp:nvSpPr>
      <dsp:spPr>
        <a:xfrm rot="12600000">
          <a:off x="1541072" y="3973039"/>
          <a:ext cx="3393378" cy="877522"/>
        </a:xfrm>
        <a:prstGeom prst="leftArrow">
          <a:avLst>
            <a:gd name="adj1" fmla="val 60000"/>
            <a:gd name="adj2" fmla="val 50000"/>
          </a:avLst>
        </a:prstGeom>
        <a:solidFill>
          <a:schemeClr val="accent4">
            <a:hueOff val="1633482"/>
            <a:satOff val="-6796"/>
            <a:lumOff val="160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CA0E1D-2465-4EEF-94C5-59FD5541EDCA}">
      <dsp:nvSpPr>
        <dsp:cNvPr id="0" name=""/>
        <dsp:cNvSpPr/>
      </dsp:nvSpPr>
      <dsp:spPr>
        <a:xfrm>
          <a:off x="690725" y="2701328"/>
          <a:ext cx="2155318" cy="1724255"/>
        </a:xfrm>
        <a:prstGeom prst="roundRect">
          <a:avLst>
            <a:gd name="adj" fmla="val 10000"/>
          </a:avLst>
        </a:prstGeom>
        <a:solidFill>
          <a:schemeClr val="accent4">
            <a:hueOff val="1633482"/>
            <a:satOff val="-6796"/>
            <a:lumOff val="16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GB" sz="2700" kern="1200"/>
            <a:t>Increased capacity</a:t>
          </a:r>
        </a:p>
      </dsp:txBody>
      <dsp:txXfrm>
        <a:off x="741227" y="2751830"/>
        <a:ext cx="2054314" cy="1623251"/>
      </dsp:txXfrm>
    </dsp:sp>
    <dsp:sp modelId="{45FE3EA6-4FD5-443E-A583-551DEEDAE093}">
      <dsp:nvSpPr>
        <dsp:cNvPr id="0" name=""/>
        <dsp:cNvSpPr/>
      </dsp:nvSpPr>
      <dsp:spPr>
        <a:xfrm rot="14400000">
          <a:off x="2797893" y="2716217"/>
          <a:ext cx="3393378" cy="877522"/>
        </a:xfrm>
        <a:prstGeom prst="leftArrow">
          <a:avLst>
            <a:gd name="adj1" fmla="val 60000"/>
            <a:gd name="adj2" fmla="val 50000"/>
          </a:avLst>
        </a:prstGeom>
        <a:solidFill>
          <a:schemeClr val="accent4">
            <a:hueOff val="3266964"/>
            <a:satOff val="-13592"/>
            <a:lumOff val="320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A5BF1F-F165-483D-9F38-E9C945CF9DA4}">
      <dsp:nvSpPr>
        <dsp:cNvPr id="0" name=""/>
        <dsp:cNvSpPr/>
      </dsp:nvSpPr>
      <dsp:spPr>
        <a:xfrm>
          <a:off x="2568578" y="823475"/>
          <a:ext cx="2155318" cy="1724255"/>
        </a:xfrm>
        <a:prstGeom prst="roundRect">
          <a:avLst>
            <a:gd name="adj" fmla="val 10000"/>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GB" sz="2700" kern="1200"/>
            <a:t>Reaching new audiences</a:t>
          </a:r>
        </a:p>
      </dsp:txBody>
      <dsp:txXfrm>
        <a:off x="2619080" y="873977"/>
        <a:ext cx="2054314" cy="1623251"/>
      </dsp:txXfrm>
    </dsp:sp>
    <dsp:sp modelId="{82C7D043-D139-4C2E-9EB1-4835B3993239}">
      <dsp:nvSpPr>
        <dsp:cNvPr id="0" name=""/>
        <dsp:cNvSpPr/>
      </dsp:nvSpPr>
      <dsp:spPr>
        <a:xfrm rot="16200000">
          <a:off x="4514744" y="2256188"/>
          <a:ext cx="3393378" cy="877522"/>
        </a:xfrm>
        <a:prstGeom prst="leftArrow">
          <a:avLst>
            <a:gd name="adj1" fmla="val 60000"/>
            <a:gd name="adj2" fmla="val 50000"/>
          </a:avLst>
        </a:prstGeom>
        <a:solidFill>
          <a:schemeClr val="accent4">
            <a:hueOff val="4900445"/>
            <a:satOff val="-2038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3A56E1-F735-4848-8FAC-9F52767C01AC}">
      <dsp:nvSpPr>
        <dsp:cNvPr id="0" name=""/>
        <dsp:cNvSpPr/>
      </dsp:nvSpPr>
      <dsp:spPr>
        <a:xfrm>
          <a:off x="5133774" y="136133"/>
          <a:ext cx="2155318" cy="1724255"/>
        </a:xfrm>
        <a:prstGeom prst="roundRect">
          <a:avLst>
            <a:gd name="adj" fmla="val 100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GB" sz="2700" kern="1200"/>
            <a:t>Sense of shared responsibiltiy</a:t>
          </a:r>
        </a:p>
      </dsp:txBody>
      <dsp:txXfrm>
        <a:off x="5184276" y="186635"/>
        <a:ext cx="2054314" cy="1623251"/>
      </dsp:txXfrm>
    </dsp:sp>
    <dsp:sp modelId="{CFCB53B1-F56F-48EA-80BE-A531EA4BA1D1}">
      <dsp:nvSpPr>
        <dsp:cNvPr id="0" name=""/>
        <dsp:cNvSpPr/>
      </dsp:nvSpPr>
      <dsp:spPr>
        <a:xfrm rot="18000000">
          <a:off x="6231594" y="2716217"/>
          <a:ext cx="3393378" cy="877522"/>
        </a:xfrm>
        <a:prstGeom prst="leftArrow">
          <a:avLst>
            <a:gd name="adj1" fmla="val 60000"/>
            <a:gd name="adj2" fmla="val 50000"/>
          </a:avLst>
        </a:prstGeom>
        <a:solidFill>
          <a:schemeClr val="accent4">
            <a:hueOff val="6533927"/>
            <a:satOff val="-27185"/>
            <a:lumOff val="64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E460FD-BEA6-40CC-A444-FBD03BC09DB8}">
      <dsp:nvSpPr>
        <dsp:cNvPr id="0" name=""/>
        <dsp:cNvSpPr/>
      </dsp:nvSpPr>
      <dsp:spPr>
        <a:xfrm>
          <a:off x="7698969" y="823475"/>
          <a:ext cx="2155318" cy="1724255"/>
        </a:xfrm>
        <a:prstGeom prst="roundRect">
          <a:avLst>
            <a:gd name="adj" fmla="val 10000"/>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GB" sz="2700" kern="1200"/>
            <a:t>Access to expertise</a:t>
          </a:r>
        </a:p>
      </dsp:txBody>
      <dsp:txXfrm>
        <a:off x="7749471" y="873977"/>
        <a:ext cx="2054314" cy="1623251"/>
      </dsp:txXfrm>
    </dsp:sp>
    <dsp:sp modelId="{E65AF0D0-63F9-48CA-8444-2C41613198DD}">
      <dsp:nvSpPr>
        <dsp:cNvPr id="0" name=""/>
        <dsp:cNvSpPr/>
      </dsp:nvSpPr>
      <dsp:spPr>
        <a:xfrm rot="19800000">
          <a:off x="7488416" y="3973039"/>
          <a:ext cx="3393378" cy="877522"/>
        </a:xfrm>
        <a:prstGeom prst="leftArrow">
          <a:avLst>
            <a:gd name="adj1" fmla="val 60000"/>
            <a:gd name="adj2" fmla="val 50000"/>
          </a:avLst>
        </a:prstGeom>
        <a:solidFill>
          <a:schemeClr val="accent4">
            <a:hueOff val="8167408"/>
            <a:satOff val="-33981"/>
            <a:lumOff val="800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B2F5FE-FC3C-4914-BAC1-6F19BA510B97}">
      <dsp:nvSpPr>
        <dsp:cNvPr id="0" name=""/>
        <dsp:cNvSpPr/>
      </dsp:nvSpPr>
      <dsp:spPr>
        <a:xfrm>
          <a:off x="9576822" y="2701328"/>
          <a:ext cx="2155318" cy="1724255"/>
        </a:xfrm>
        <a:prstGeom prst="roundRect">
          <a:avLst>
            <a:gd name="adj" fmla="val 10000"/>
          </a:avLst>
        </a:prstGeom>
        <a:solidFill>
          <a:schemeClr val="accent4">
            <a:hueOff val="8167408"/>
            <a:satOff val="-33981"/>
            <a:lumOff val="80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GB" sz="2700" kern="1200"/>
            <a:t>Responsive to opportunities</a:t>
          </a:r>
        </a:p>
      </dsp:txBody>
      <dsp:txXfrm>
        <a:off x="9627324" y="2751830"/>
        <a:ext cx="2054314" cy="1623251"/>
      </dsp:txXfrm>
    </dsp:sp>
    <dsp:sp modelId="{E24F08BB-7EED-4D5A-B82B-85B6F94ADCC2}">
      <dsp:nvSpPr>
        <dsp:cNvPr id="0" name=""/>
        <dsp:cNvSpPr/>
      </dsp:nvSpPr>
      <dsp:spPr>
        <a:xfrm>
          <a:off x="7948445" y="5689889"/>
          <a:ext cx="3393378" cy="877522"/>
        </a:xfrm>
        <a:prstGeom prst="lef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577C69-C64C-487C-A051-C7EBAD3B727C}">
      <dsp:nvSpPr>
        <dsp:cNvPr id="0" name=""/>
        <dsp:cNvSpPr/>
      </dsp:nvSpPr>
      <dsp:spPr>
        <a:xfrm>
          <a:off x="10264164" y="5266523"/>
          <a:ext cx="2155318" cy="1724255"/>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GB" sz="2700" kern="1200"/>
            <a:t>Building Community</a:t>
          </a:r>
        </a:p>
      </dsp:txBody>
      <dsp:txXfrm>
        <a:off x="10314666" y="5317025"/>
        <a:ext cx="2054314" cy="162325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371C1E9C-390F-470A-8952-962505BE3ACF}" type="datetimeFigureOut">
              <a:rPr lang="en-GB" smtClean="0"/>
              <a:t>28/09/2020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259190-512C-433F-8DF0-895E55081D1C}" type="slidenum">
              <a:rPr lang="en-GB" smtClean="0"/>
              <a:t>‹#›</a:t>
            </a:fld>
            <a:endParaRPr lang="en-GB"/>
          </a:p>
        </p:txBody>
      </p:sp>
    </p:spTree>
    <p:extLst>
      <p:ext uri="{BB962C8B-B14F-4D97-AF65-F5344CB8AC3E}">
        <p14:creationId xmlns:p14="http://schemas.microsoft.com/office/powerpoint/2010/main" val="233698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I’m Hannah Murray-Leslie and along with Peter Samsom (who’s here and hopefully will chip in on the chat as I talk) I co-ordinate Food Durham, The County Durham Food Partnership.  We’ve been asked to share a bit about our experiences in County Durham; how we see the challenges and opportunities of operating a large unitary authority.</a:t>
            </a:r>
          </a:p>
        </p:txBody>
      </p:sp>
      <p:sp>
        <p:nvSpPr>
          <p:cNvPr id="4" name="Slide Number Placeholder 3"/>
          <p:cNvSpPr>
            <a:spLocks noGrp="1"/>
          </p:cNvSpPr>
          <p:nvPr>
            <p:ph type="sldNum" sz="quarter" idx="5"/>
          </p:nvPr>
        </p:nvSpPr>
        <p:spPr/>
        <p:txBody>
          <a:bodyPr/>
          <a:lstStyle/>
          <a:p>
            <a:fld id="{8A259190-512C-433F-8DF0-895E55081D1C}" type="slidenum">
              <a:rPr lang="en-GB" smtClean="0"/>
              <a:t>1</a:t>
            </a:fld>
            <a:endParaRPr lang="en-GB"/>
          </a:p>
        </p:txBody>
      </p:sp>
    </p:spTree>
    <p:extLst>
      <p:ext uri="{BB962C8B-B14F-4D97-AF65-F5344CB8AC3E}">
        <p14:creationId xmlns:p14="http://schemas.microsoft.com/office/powerpoint/2010/main" val="101579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those who aren’t familiar with County Durham:</a:t>
            </a:r>
          </a:p>
          <a:p>
            <a:endParaRPr lang="en-GB" dirty="0"/>
          </a:p>
          <a:p>
            <a:r>
              <a:rPr lang="en-GB" dirty="0"/>
              <a:t>To the West are the North Pennines, Heritage Coastline to the East and in-between a dispersed population, mainly living in rural or ex-mining settlements.  This provides both challenges and opportunities:</a:t>
            </a:r>
          </a:p>
          <a:p>
            <a:endParaRPr lang="en-GB" dirty="0"/>
          </a:p>
          <a:p>
            <a:r>
              <a:rPr lang="en-GB" dirty="0"/>
              <a:t>We’ve got high levels of deprivation; We’ve got Universal Credit and </a:t>
            </a:r>
            <a:r>
              <a:rPr lang="en-GB" dirty="0" err="1"/>
              <a:t>Covid</a:t>
            </a:r>
            <a:r>
              <a:rPr lang="en-GB" dirty="0"/>
              <a:t> so high demand for emergency food provision.  But we also have a long and proud history of collective action and community cohesion. </a:t>
            </a:r>
          </a:p>
          <a:p>
            <a:endParaRPr lang="en-GB" dirty="0"/>
          </a:p>
          <a:p>
            <a:r>
              <a:rPr lang="en-GB" dirty="0"/>
              <a:t>Our health statistics are poor – the majority of people who are not working have long-term health problems and childhood obesity is well above the national average.  There are lots of takeaways and fresh food deserts.</a:t>
            </a:r>
          </a:p>
          <a:p>
            <a:endParaRPr lang="en-GB" dirty="0"/>
          </a:p>
          <a:p>
            <a:r>
              <a:rPr lang="en-GB" dirty="0"/>
              <a:t>Our local food economy is not particularly developed; small producers need to sell at events all across the region.  We have small-scale upland livestock and commodity arable agriculture (wheat, barley, oil seed rape etc) not much of the food produced here is consumed here and there isn’t really a recognisable Durham ‘food culture’</a:t>
            </a:r>
            <a:endParaRPr lang="en-GB" dirty="0">
              <a:cs typeface="Calibri"/>
            </a:endParaRPr>
          </a:p>
        </p:txBody>
      </p:sp>
      <p:sp>
        <p:nvSpPr>
          <p:cNvPr id="4" name="Slide Number Placeholder 3"/>
          <p:cNvSpPr>
            <a:spLocks noGrp="1"/>
          </p:cNvSpPr>
          <p:nvPr>
            <p:ph type="sldNum" sz="quarter" idx="5"/>
          </p:nvPr>
        </p:nvSpPr>
        <p:spPr/>
        <p:txBody>
          <a:bodyPr/>
          <a:lstStyle/>
          <a:p>
            <a:fld id="{8A259190-512C-433F-8DF0-895E55081D1C}" type="slidenum">
              <a:rPr lang="en-GB" smtClean="0"/>
              <a:t>2</a:t>
            </a:fld>
            <a:endParaRPr lang="en-GB"/>
          </a:p>
        </p:txBody>
      </p:sp>
    </p:spTree>
    <p:extLst>
      <p:ext uri="{BB962C8B-B14F-4D97-AF65-F5344CB8AC3E}">
        <p14:creationId xmlns:p14="http://schemas.microsoft.com/office/powerpoint/2010/main" val="136657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Food Durham has existed formally since 2014. It is not a legal entity of its own – we’re hosted by Durham Community Action (DCA), a charity which provides infrastructure support for the VCS and the partnership is co-ordinated by two Food &amp; Growing Co-ordinators.  We spend most of our time like small spiders on a very big web - building relationships, making connections, developing partnership projects etc.</a:t>
            </a:r>
          </a:p>
        </p:txBody>
      </p:sp>
      <p:sp>
        <p:nvSpPr>
          <p:cNvPr id="4" name="Slide Number Placeholder 3"/>
          <p:cNvSpPr>
            <a:spLocks noGrp="1"/>
          </p:cNvSpPr>
          <p:nvPr>
            <p:ph type="sldNum" sz="quarter" idx="5"/>
          </p:nvPr>
        </p:nvSpPr>
        <p:spPr/>
        <p:txBody>
          <a:bodyPr/>
          <a:lstStyle/>
          <a:p>
            <a:fld id="{8A259190-512C-433F-8DF0-895E55081D1C}" type="slidenum">
              <a:rPr lang="en-GB" smtClean="0"/>
              <a:t>3</a:t>
            </a:fld>
            <a:endParaRPr lang="en-GB"/>
          </a:p>
        </p:txBody>
      </p:sp>
    </p:spTree>
    <p:extLst>
      <p:ext uri="{BB962C8B-B14F-4D97-AF65-F5344CB8AC3E}">
        <p14:creationId xmlns:p14="http://schemas.microsoft.com/office/powerpoint/2010/main" val="2535334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dirty="0"/>
              <a:t>You can see from this slide that Food Durham had been working for some time before we put in for the Bronze Award – this was deliberate; we wanted to establish a food partnership driven by local need rather than following a ‘model’ developed by people working across cities.</a:t>
            </a:r>
            <a:r>
              <a:rPr lang="en-GB" dirty="0"/>
              <a:t>  </a:t>
            </a:r>
            <a:r>
              <a:rPr lang="en-GB" sz="1200" dirty="0"/>
              <a:t> It also reflects the time it takes to build the relationships needed to embed a Food Partnership, and the constantly changing nature of the work (e.g. at the moment it is not possible to contact any of our public procurement group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Simon on the right there holding our partnership structure is a cheesemaker and the Chair of the Advisory Board which includes representatives of local food businesses; Durham County Council, Durham University Catering, NFU, NHS, Visit County Durham, South Durham Enterprise Agency and Durham CAB.</a:t>
            </a:r>
            <a:r>
              <a:rPr lang="en-GB" dirty="0"/>
              <a:t> </a:t>
            </a:r>
            <a:r>
              <a:rPr lang="en-GB" sz="1200" dirty="0"/>
              <a:t> We don’t really have much engagement with large-scale food businesses</a:t>
            </a:r>
            <a:r>
              <a:rPr lang="en-GB" dirty="0"/>
              <a:t> and distribution.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We manage some of our sub-groups directly: Community Growing and Public Procurement, and others belong to DCC: e.g. Healthy Weight Alliance; Environment in your Community.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With support from SFP we will shortly be launching a Community Good Food Network, aiming to create a space where people involved in grass-roots food projects can share ideas, support each other and explore the wider issues around good food.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8A259190-512C-433F-8DF0-895E55081D1C}" type="slidenum">
              <a:rPr lang="en-GB" smtClean="0"/>
              <a:t>4</a:t>
            </a:fld>
            <a:endParaRPr lang="en-GB"/>
          </a:p>
        </p:txBody>
      </p:sp>
    </p:spTree>
    <p:extLst>
      <p:ext uri="{BB962C8B-B14F-4D97-AF65-F5344CB8AC3E}">
        <p14:creationId xmlns:p14="http://schemas.microsoft.com/office/powerpoint/2010/main" val="493275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just a quick mind-map I made to keep track of what we’re currently working on / developing under four key themes we identified whilst refreshing the 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a:defRPr/>
            </a:pPr>
            <a:r>
              <a:rPr lang="en-GB" dirty="0"/>
              <a:t>It’s a snapshot and what you see are headlines – flowing out from each area of activity is another level of relationships with the people who actually deliver the work. In such a complex system it is impossible to do it on your own - like other food partnerships we rely on others to develop and deliver action, but perhaps a bit more so within this larger space. </a:t>
            </a:r>
          </a:p>
          <a:p>
            <a:pPr>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is so much great work taking place across sector and county, but connecting this up is a challenge.  Just within Durham County Council we work with public health, strategic waste management, low carbon economy team, children’s services and catering.  These people often have no other reason to come into contact with each other.   </a:t>
            </a:r>
          </a:p>
          <a:p>
            <a:pPr>
              <a:defRPr/>
            </a:pPr>
            <a:endParaRPr lang="en-GB" dirty="0"/>
          </a:p>
          <a:p>
            <a:pPr>
              <a:defRPr/>
            </a:pPr>
            <a:r>
              <a:rPr lang="en-GB" dirty="0"/>
              <a:t>We know there are loads more things happening that we’re not even involved in – we sent out information about Pumpkin Rescue activities via holiday hunger networks which sparked a new contact with a community food project just down the road from our offices.  We’re now talking about developing community leaf collection &amp; composting on the estate linked to a potential project the North Pennines AONB on peatland restoration.  But people rarely come to us, generally we have to earn our place at their table and I think this is something to do with the localism of our communities – people just get on with it and it can be difficult to connect and engage people in wider issues when they are busy and focused on their own thing.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8A259190-512C-433F-8DF0-895E55081D1C}" type="slidenum">
              <a:rPr lang="en-GB" smtClean="0"/>
              <a:t>5</a:t>
            </a:fld>
            <a:endParaRPr lang="en-GB"/>
          </a:p>
        </p:txBody>
      </p:sp>
    </p:spTree>
    <p:extLst>
      <p:ext uri="{BB962C8B-B14F-4D97-AF65-F5344CB8AC3E}">
        <p14:creationId xmlns:p14="http://schemas.microsoft.com/office/powerpoint/2010/main" val="1953557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Working in partnership can be time consuming and a bit messy sometimes, it also can be fun and brings opportunities (see slide). Our formal influence is definitely limited but more and more we find people are interested in what we are doing - the trick is to connect things up and find ways to influence policy.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Our local authority is a massive player - if we can get things written in to their strategies and policies it makes a big difference because it influences decision making at a higher level.  DCC developed its Sustainable Procurement Policy through its involvement with Food Durham, DCC Public Health has a Healthy Sustainable Food Policy and Food Durham was included in the Climate Emergency Response.  Like making a tiny shift in the direction of a massive tanker, it takes time to see the impact but there’s no stopping it.</a:t>
            </a:r>
          </a:p>
          <a:p>
            <a:endParaRPr lang="en-GB" dirty="0"/>
          </a:p>
        </p:txBody>
      </p:sp>
      <p:sp>
        <p:nvSpPr>
          <p:cNvPr id="4" name="Slide Number Placeholder 3"/>
          <p:cNvSpPr>
            <a:spLocks noGrp="1"/>
          </p:cNvSpPr>
          <p:nvPr>
            <p:ph type="sldNum" sz="quarter" idx="5"/>
          </p:nvPr>
        </p:nvSpPr>
        <p:spPr/>
        <p:txBody>
          <a:bodyPr/>
          <a:lstStyle/>
          <a:p>
            <a:fld id="{8A259190-512C-433F-8DF0-895E55081D1C}" type="slidenum">
              <a:rPr lang="en-GB" smtClean="0"/>
              <a:t>6</a:t>
            </a:fld>
            <a:endParaRPr lang="en-GB"/>
          </a:p>
        </p:txBody>
      </p:sp>
    </p:spTree>
    <p:extLst>
      <p:ext uri="{BB962C8B-B14F-4D97-AF65-F5344CB8AC3E}">
        <p14:creationId xmlns:p14="http://schemas.microsoft.com/office/powerpoint/2010/main" val="472589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Ultimately it’s all about relationships – like any food partnership we have to build connections and create reasons for people to engage with us to move the game on together.  Its just that across a County there are more of them and they’re more spread out.</a:t>
            </a:r>
          </a:p>
        </p:txBody>
      </p:sp>
      <p:sp>
        <p:nvSpPr>
          <p:cNvPr id="4" name="Slide Number Placeholder 3"/>
          <p:cNvSpPr>
            <a:spLocks noGrp="1"/>
          </p:cNvSpPr>
          <p:nvPr>
            <p:ph type="sldNum" sz="quarter" idx="5"/>
          </p:nvPr>
        </p:nvSpPr>
        <p:spPr/>
        <p:txBody>
          <a:bodyPr/>
          <a:lstStyle/>
          <a:p>
            <a:fld id="{8A259190-512C-433F-8DF0-895E55081D1C}" type="slidenum">
              <a:rPr lang="en-GB" smtClean="0"/>
              <a:t>7</a:t>
            </a:fld>
            <a:endParaRPr lang="en-GB"/>
          </a:p>
        </p:txBody>
      </p:sp>
    </p:spTree>
    <p:extLst>
      <p:ext uri="{BB962C8B-B14F-4D97-AF65-F5344CB8AC3E}">
        <p14:creationId xmlns:p14="http://schemas.microsoft.com/office/powerpoint/2010/main" val="1902119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I’ve nicked this photo from the SFP newsletter because Liz Charles who set up Food Durham is right in the middle with the wok.  But it illustrates the networking bit that we love. </a:t>
            </a:r>
          </a:p>
          <a:p>
            <a:endParaRPr lang="en-GB" dirty="0"/>
          </a:p>
          <a:p>
            <a:r>
              <a:rPr lang="en-GB" dirty="0"/>
              <a:t>Re: Awards; the key issues are universal and we find it helpful to check back against these when planning and identifying gaps.  But making the application is tough - the activity we need to capture is very spread out.  </a:t>
            </a:r>
          </a:p>
          <a:p>
            <a:endParaRPr lang="en-GB" dirty="0"/>
          </a:p>
          <a:p>
            <a:r>
              <a:rPr lang="en-GB" dirty="0"/>
              <a:t>Facilitation support for NESFA has been an opportunity to develop new virtual learning techniques that support our local delivery and its a nice small forum in which to mull over some of the bigger issues that need regional solutions.</a:t>
            </a:r>
          </a:p>
          <a:p>
            <a:endParaRPr lang="en-GB" dirty="0"/>
          </a:p>
          <a:p>
            <a:r>
              <a:rPr lang="en-GB" dirty="0"/>
              <a:t>What can SFP could do to make things better for Food Durham?  </a:t>
            </a:r>
          </a:p>
          <a:p>
            <a:endParaRPr lang="en-GB" dirty="0"/>
          </a:p>
          <a:p>
            <a:r>
              <a:rPr lang="en-GB" dirty="0"/>
              <a:t>Keep supporting us, keep involving us, keep listening and understanding our particular circumstances.   The encouragement and validation are important.</a:t>
            </a:r>
          </a:p>
          <a:p>
            <a:endParaRPr lang="en-GB" dirty="0"/>
          </a:p>
          <a:p>
            <a:r>
              <a:rPr lang="en-GB" dirty="0"/>
              <a:t>Keep on with the national campaigning – greater public awareness of the issues means people are more receptive to working with us.  But also understand that we are just tiny spiders!</a:t>
            </a:r>
          </a:p>
        </p:txBody>
      </p:sp>
      <p:sp>
        <p:nvSpPr>
          <p:cNvPr id="4" name="Slide Number Placeholder 3"/>
          <p:cNvSpPr>
            <a:spLocks noGrp="1"/>
          </p:cNvSpPr>
          <p:nvPr>
            <p:ph type="sldNum" sz="quarter" idx="5"/>
          </p:nvPr>
        </p:nvSpPr>
        <p:spPr/>
        <p:txBody>
          <a:bodyPr/>
          <a:lstStyle/>
          <a:p>
            <a:fld id="{8A259190-512C-433F-8DF0-895E55081D1C}" type="slidenum">
              <a:rPr lang="en-GB" smtClean="0"/>
              <a:t>8</a:t>
            </a:fld>
            <a:endParaRPr lang="en-GB"/>
          </a:p>
        </p:txBody>
      </p:sp>
    </p:spTree>
    <p:extLst>
      <p:ext uri="{BB962C8B-B14F-4D97-AF65-F5344CB8AC3E}">
        <p14:creationId xmlns:p14="http://schemas.microsoft.com/office/powerpoint/2010/main" val="3417697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4717F-0611-4030-AFF7-9C35673220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752315-17BD-4041-8073-72D349AE59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19BCF84-A589-45E3-8F96-CBBE580BE43A}"/>
              </a:ext>
            </a:extLst>
          </p:cNvPr>
          <p:cNvSpPr>
            <a:spLocks noGrp="1"/>
          </p:cNvSpPr>
          <p:nvPr>
            <p:ph type="dt" sz="half" idx="10"/>
          </p:nvPr>
        </p:nvSpPr>
        <p:spPr/>
        <p:txBody>
          <a:bodyPr/>
          <a:lstStyle/>
          <a:p>
            <a:fld id="{CC7311FC-0897-45DC-9D6A-11F1886CD5CE}" type="datetimeFigureOut">
              <a:rPr lang="en-GB" smtClean="0"/>
              <a:t>28/09/2020</a:t>
            </a:fld>
            <a:endParaRPr lang="en-GB"/>
          </a:p>
        </p:txBody>
      </p:sp>
      <p:sp>
        <p:nvSpPr>
          <p:cNvPr id="5" name="Footer Placeholder 4">
            <a:extLst>
              <a:ext uri="{FF2B5EF4-FFF2-40B4-BE49-F238E27FC236}">
                <a16:creationId xmlns:a16="http://schemas.microsoft.com/office/drawing/2014/main" id="{0435BCD0-177A-410F-A4BA-05E2FABB15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0B6151-A012-4551-B8B6-C8112AF71784}"/>
              </a:ext>
            </a:extLst>
          </p:cNvPr>
          <p:cNvSpPr>
            <a:spLocks noGrp="1"/>
          </p:cNvSpPr>
          <p:nvPr>
            <p:ph type="sldNum" sz="quarter" idx="12"/>
          </p:nvPr>
        </p:nvSpPr>
        <p:spPr/>
        <p:txBody>
          <a:bodyPr/>
          <a:lstStyle/>
          <a:p>
            <a:fld id="{B12CBDE8-D38B-416D-B363-ADBC39219EC7}" type="slidenum">
              <a:rPr lang="en-GB" smtClean="0"/>
              <a:t>‹#›</a:t>
            </a:fld>
            <a:endParaRPr lang="en-GB"/>
          </a:p>
        </p:txBody>
      </p:sp>
    </p:spTree>
    <p:extLst>
      <p:ext uri="{BB962C8B-B14F-4D97-AF65-F5344CB8AC3E}">
        <p14:creationId xmlns:p14="http://schemas.microsoft.com/office/powerpoint/2010/main" val="1770186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03057-3BC9-4357-A7BB-CC8FD595F42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8537D9-87FE-49C4-ACD4-292E60EBCF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C1A1C2-490B-41D7-8841-B8E6F30DDC69}"/>
              </a:ext>
            </a:extLst>
          </p:cNvPr>
          <p:cNvSpPr>
            <a:spLocks noGrp="1"/>
          </p:cNvSpPr>
          <p:nvPr>
            <p:ph type="dt" sz="half" idx="10"/>
          </p:nvPr>
        </p:nvSpPr>
        <p:spPr/>
        <p:txBody>
          <a:bodyPr/>
          <a:lstStyle/>
          <a:p>
            <a:fld id="{CC7311FC-0897-45DC-9D6A-11F1886CD5CE}" type="datetimeFigureOut">
              <a:rPr lang="en-GB" smtClean="0"/>
              <a:t>28/09/2020</a:t>
            </a:fld>
            <a:endParaRPr lang="en-GB"/>
          </a:p>
        </p:txBody>
      </p:sp>
      <p:sp>
        <p:nvSpPr>
          <p:cNvPr id="5" name="Footer Placeholder 4">
            <a:extLst>
              <a:ext uri="{FF2B5EF4-FFF2-40B4-BE49-F238E27FC236}">
                <a16:creationId xmlns:a16="http://schemas.microsoft.com/office/drawing/2014/main" id="{C31DF3EE-946F-4A3C-AD17-B9FBCB2BAE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629620-738D-4184-83EE-7AC4FE3241C5}"/>
              </a:ext>
            </a:extLst>
          </p:cNvPr>
          <p:cNvSpPr>
            <a:spLocks noGrp="1"/>
          </p:cNvSpPr>
          <p:nvPr>
            <p:ph type="sldNum" sz="quarter" idx="12"/>
          </p:nvPr>
        </p:nvSpPr>
        <p:spPr/>
        <p:txBody>
          <a:bodyPr/>
          <a:lstStyle/>
          <a:p>
            <a:fld id="{B12CBDE8-D38B-416D-B363-ADBC39219EC7}" type="slidenum">
              <a:rPr lang="en-GB" smtClean="0"/>
              <a:t>‹#›</a:t>
            </a:fld>
            <a:endParaRPr lang="en-GB"/>
          </a:p>
        </p:txBody>
      </p:sp>
    </p:spTree>
    <p:extLst>
      <p:ext uri="{BB962C8B-B14F-4D97-AF65-F5344CB8AC3E}">
        <p14:creationId xmlns:p14="http://schemas.microsoft.com/office/powerpoint/2010/main" val="3499915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27B790-FF68-47D0-B323-C8CB4D3C8D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8AD27D-7AA7-400B-956B-1490EF5D3E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B095C4-8A40-4C8D-8725-1419C18A2404}"/>
              </a:ext>
            </a:extLst>
          </p:cNvPr>
          <p:cNvSpPr>
            <a:spLocks noGrp="1"/>
          </p:cNvSpPr>
          <p:nvPr>
            <p:ph type="dt" sz="half" idx="10"/>
          </p:nvPr>
        </p:nvSpPr>
        <p:spPr/>
        <p:txBody>
          <a:bodyPr/>
          <a:lstStyle/>
          <a:p>
            <a:fld id="{CC7311FC-0897-45DC-9D6A-11F1886CD5CE}" type="datetimeFigureOut">
              <a:rPr lang="en-GB" smtClean="0"/>
              <a:t>28/09/2020</a:t>
            </a:fld>
            <a:endParaRPr lang="en-GB"/>
          </a:p>
        </p:txBody>
      </p:sp>
      <p:sp>
        <p:nvSpPr>
          <p:cNvPr id="5" name="Footer Placeholder 4">
            <a:extLst>
              <a:ext uri="{FF2B5EF4-FFF2-40B4-BE49-F238E27FC236}">
                <a16:creationId xmlns:a16="http://schemas.microsoft.com/office/drawing/2014/main" id="{9E0A44DE-E5A4-4CE6-8038-70466029CF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F83764-DAAF-4AEC-AEA7-5BEC2A0CD884}"/>
              </a:ext>
            </a:extLst>
          </p:cNvPr>
          <p:cNvSpPr>
            <a:spLocks noGrp="1"/>
          </p:cNvSpPr>
          <p:nvPr>
            <p:ph type="sldNum" sz="quarter" idx="12"/>
          </p:nvPr>
        </p:nvSpPr>
        <p:spPr/>
        <p:txBody>
          <a:bodyPr/>
          <a:lstStyle/>
          <a:p>
            <a:fld id="{B12CBDE8-D38B-416D-B363-ADBC39219EC7}" type="slidenum">
              <a:rPr lang="en-GB" smtClean="0"/>
              <a:t>‹#›</a:t>
            </a:fld>
            <a:endParaRPr lang="en-GB"/>
          </a:p>
        </p:txBody>
      </p:sp>
    </p:spTree>
    <p:extLst>
      <p:ext uri="{BB962C8B-B14F-4D97-AF65-F5344CB8AC3E}">
        <p14:creationId xmlns:p14="http://schemas.microsoft.com/office/powerpoint/2010/main" val="902667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81C42-2765-4851-B42E-D133EB85C2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D6E546-CBDD-4F40-A2F9-74F6B8C9FC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C6F14F-47CB-4A6D-8950-5C382BCD42B4}"/>
              </a:ext>
            </a:extLst>
          </p:cNvPr>
          <p:cNvSpPr>
            <a:spLocks noGrp="1"/>
          </p:cNvSpPr>
          <p:nvPr>
            <p:ph type="dt" sz="half" idx="10"/>
          </p:nvPr>
        </p:nvSpPr>
        <p:spPr/>
        <p:txBody>
          <a:bodyPr/>
          <a:lstStyle/>
          <a:p>
            <a:fld id="{CC7311FC-0897-45DC-9D6A-11F1886CD5CE}" type="datetimeFigureOut">
              <a:rPr lang="en-GB" smtClean="0"/>
              <a:t>28/09/2020</a:t>
            </a:fld>
            <a:endParaRPr lang="en-GB"/>
          </a:p>
        </p:txBody>
      </p:sp>
      <p:sp>
        <p:nvSpPr>
          <p:cNvPr id="5" name="Footer Placeholder 4">
            <a:extLst>
              <a:ext uri="{FF2B5EF4-FFF2-40B4-BE49-F238E27FC236}">
                <a16:creationId xmlns:a16="http://schemas.microsoft.com/office/drawing/2014/main" id="{883208E0-3763-4469-8483-60A6057BAB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E8E187-20E9-47AE-BAB2-17597A7E1D28}"/>
              </a:ext>
            </a:extLst>
          </p:cNvPr>
          <p:cNvSpPr>
            <a:spLocks noGrp="1"/>
          </p:cNvSpPr>
          <p:nvPr>
            <p:ph type="sldNum" sz="quarter" idx="12"/>
          </p:nvPr>
        </p:nvSpPr>
        <p:spPr/>
        <p:txBody>
          <a:bodyPr/>
          <a:lstStyle/>
          <a:p>
            <a:fld id="{B12CBDE8-D38B-416D-B363-ADBC39219EC7}" type="slidenum">
              <a:rPr lang="en-GB" smtClean="0"/>
              <a:t>‹#›</a:t>
            </a:fld>
            <a:endParaRPr lang="en-GB"/>
          </a:p>
        </p:txBody>
      </p:sp>
    </p:spTree>
    <p:extLst>
      <p:ext uri="{BB962C8B-B14F-4D97-AF65-F5344CB8AC3E}">
        <p14:creationId xmlns:p14="http://schemas.microsoft.com/office/powerpoint/2010/main" val="2792197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E1C29-7B8B-419A-B15F-1E5BF4551A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1206A58-9E5B-472E-994B-4FEAE618C8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A8BB82-0D19-4FEB-922C-0CBAD1B15EE6}"/>
              </a:ext>
            </a:extLst>
          </p:cNvPr>
          <p:cNvSpPr>
            <a:spLocks noGrp="1"/>
          </p:cNvSpPr>
          <p:nvPr>
            <p:ph type="dt" sz="half" idx="10"/>
          </p:nvPr>
        </p:nvSpPr>
        <p:spPr/>
        <p:txBody>
          <a:bodyPr/>
          <a:lstStyle/>
          <a:p>
            <a:fld id="{CC7311FC-0897-45DC-9D6A-11F1886CD5CE}" type="datetimeFigureOut">
              <a:rPr lang="en-GB" smtClean="0"/>
              <a:t>28/09/2020</a:t>
            </a:fld>
            <a:endParaRPr lang="en-GB"/>
          </a:p>
        </p:txBody>
      </p:sp>
      <p:sp>
        <p:nvSpPr>
          <p:cNvPr id="5" name="Footer Placeholder 4">
            <a:extLst>
              <a:ext uri="{FF2B5EF4-FFF2-40B4-BE49-F238E27FC236}">
                <a16:creationId xmlns:a16="http://schemas.microsoft.com/office/drawing/2014/main" id="{A830D0A1-6A1E-4ECD-9B6F-1BEE9476DD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417342-E56E-4622-9A3D-0B570441CA2F}"/>
              </a:ext>
            </a:extLst>
          </p:cNvPr>
          <p:cNvSpPr>
            <a:spLocks noGrp="1"/>
          </p:cNvSpPr>
          <p:nvPr>
            <p:ph type="sldNum" sz="quarter" idx="12"/>
          </p:nvPr>
        </p:nvSpPr>
        <p:spPr/>
        <p:txBody>
          <a:bodyPr/>
          <a:lstStyle/>
          <a:p>
            <a:fld id="{B12CBDE8-D38B-416D-B363-ADBC39219EC7}" type="slidenum">
              <a:rPr lang="en-GB" smtClean="0"/>
              <a:t>‹#›</a:t>
            </a:fld>
            <a:endParaRPr lang="en-GB"/>
          </a:p>
        </p:txBody>
      </p:sp>
    </p:spTree>
    <p:extLst>
      <p:ext uri="{BB962C8B-B14F-4D97-AF65-F5344CB8AC3E}">
        <p14:creationId xmlns:p14="http://schemas.microsoft.com/office/powerpoint/2010/main" val="1451046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25EAE-2900-47F8-9D28-8D226C48B1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7E8B8C-ABBA-4910-AEF7-8CB5D03868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B190BF9-18C5-409F-B19C-96FFAC6F2F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C099872-0F2C-44AE-A00D-EB2DD064F8FF}"/>
              </a:ext>
            </a:extLst>
          </p:cNvPr>
          <p:cNvSpPr>
            <a:spLocks noGrp="1"/>
          </p:cNvSpPr>
          <p:nvPr>
            <p:ph type="dt" sz="half" idx="10"/>
          </p:nvPr>
        </p:nvSpPr>
        <p:spPr/>
        <p:txBody>
          <a:bodyPr/>
          <a:lstStyle/>
          <a:p>
            <a:fld id="{CC7311FC-0897-45DC-9D6A-11F1886CD5CE}" type="datetimeFigureOut">
              <a:rPr lang="en-GB" smtClean="0"/>
              <a:t>28/09/2020</a:t>
            </a:fld>
            <a:endParaRPr lang="en-GB"/>
          </a:p>
        </p:txBody>
      </p:sp>
      <p:sp>
        <p:nvSpPr>
          <p:cNvPr id="6" name="Footer Placeholder 5">
            <a:extLst>
              <a:ext uri="{FF2B5EF4-FFF2-40B4-BE49-F238E27FC236}">
                <a16:creationId xmlns:a16="http://schemas.microsoft.com/office/drawing/2014/main" id="{DF48F15E-F7E8-49F0-A604-9AB318EC7D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2C76C8-D883-4745-ACF8-177904302F11}"/>
              </a:ext>
            </a:extLst>
          </p:cNvPr>
          <p:cNvSpPr>
            <a:spLocks noGrp="1"/>
          </p:cNvSpPr>
          <p:nvPr>
            <p:ph type="sldNum" sz="quarter" idx="12"/>
          </p:nvPr>
        </p:nvSpPr>
        <p:spPr/>
        <p:txBody>
          <a:bodyPr/>
          <a:lstStyle/>
          <a:p>
            <a:fld id="{B12CBDE8-D38B-416D-B363-ADBC39219EC7}" type="slidenum">
              <a:rPr lang="en-GB" smtClean="0"/>
              <a:t>‹#›</a:t>
            </a:fld>
            <a:endParaRPr lang="en-GB"/>
          </a:p>
        </p:txBody>
      </p:sp>
    </p:spTree>
    <p:extLst>
      <p:ext uri="{BB962C8B-B14F-4D97-AF65-F5344CB8AC3E}">
        <p14:creationId xmlns:p14="http://schemas.microsoft.com/office/powerpoint/2010/main" val="1179104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208FC-3845-4BD6-8F70-C8A0F3A3F92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165892-D295-4FF5-80A8-DCE5BEEEBD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4A5B33-7745-4209-8FFB-167896E7EA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5A5B3EE-6047-4FA6-9133-D49D4320C2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E97E45-F214-429A-8665-066E114916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DE182-0D67-447F-BE02-DABFDE793FF0}"/>
              </a:ext>
            </a:extLst>
          </p:cNvPr>
          <p:cNvSpPr>
            <a:spLocks noGrp="1"/>
          </p:cNvSpPr>
          <p:nvPr>
            <p:ph type="dt" sz="half" idx="10"/>
          </p:nvPr>
        </p:nvSpPr>
        <p:spPr/>
        <p:txBody>
          <a:bodyPr/>
          <a:lstStyle/>
          <a:p>
            <a:fld id="{CC7311FC-0897-45DC-9D6A-11F1886CD5CE}" type="datetimeFigureOut">
              <a:rPr lang="en-GB" smtClean="0"/>
              <a:t>28/09/2020</a:t>
            </a:fld>
            <a:endParaRPr lang="en-GB"/>
          </a:p>
        </p:txBody>
      </p:sp>
      <p:sp>
        <p:nvSpPr>
          <p:cNvPr id="8" name="Footer Placeholder 7">
            <a:extLst>
              <a:ext uri="{FF2B5EF4-FFF2-40B4-BE49-F238E27FC236}">
                <a16:creationId xmlns:a16="http://schemas.microsoft.com/office/drawing/2014/main" id="{D45CF5B7-4E96-4A84-8929-EE8088FE4DB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7E95AC7-75E6-4617-BFF6-1CA9FE5447C3}"/>
              </a:ext>
            </a:extLst>
          </p:cNvPr>
          <p:cNvSpPr>
            <a:spLocks noGrp="1"/>
          </p:cNvSpPr>
          <p:nvPr>
            <p:ph type="sldNum" sz="quarter" idx="12"/>
          </p:nvPr>
        </p:nvSpPr>
        <p:spPr/>
        <p:txBody>
          <a:bodyPr/>
          <a:lstStyle/>
          <a:p>
            <a:fld id="{B12CBDE8-D38B-416D-B363-ADBC39219EC7}" type="slidenum">
              <a:rPr lang="en-GB" smtClean="0"/>
              <a:t>‹#›</a:t>
            </a:fld>
            <a:endParaRPr lang="en-GB"/>
          </a:p>
        </p:txBody>
      </p:sp>
    </p:spTree>
    <p:extLst>
      <p:ext uri="{BB962C8B-B14F-4D97-AF65-F5344CB8AC3E}">
        <p14:creationId xmlns:p14="http://schemas.microsoft.com/office/powerpoint/2010/main" val="1503216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9F969-5DEE-4FDD-9314-AD003284BBB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91E2FC7-6505-42E4-8219-249B32E4C1B3}"/>
              </a:ext>
            </a:extLst>
          </p:cNvPr>
          <p:cNvSpPr>
            <a:spLocks noGrp="1"/>
          </p:cNvSpPr>
          <p:nvPr>
            <p:ph type="dt" sz="half" idx="10"/>
          </p:nvPr>
        </p:nvSpPr>
        <p:spPr/>
        <p:txBody>
          <a:bodyPr/>
          <a:lstStyle/>
          <a:p>
            <a:fld id="{CC7311FC-0897-45DC-9D6A-11F1886CD5CE}" type="datetimeFigureOut">
              <a:rPr lang="en-GB" smtClean="0"/>
              <a:t>28/09/2020</a:t>
            </a:fld>
            <a:endParaRPr lang="en-GB"/>
          </a:p>
        </p:txBody>
      </p:sp>
      <p:sp>
        <p:nvSpPr>
          <p:cNvPr id="4" name="Footer Placeholder 3">
            <a:extLst>
              <a:ext uri="{FF2B5EF4-FFF2-40B4-BE49-F238E27FC236}">
                <a16:creationId xmlns:a16="http://schemas.microsoft.com/office/drawing/2014/main" id="{EF8CFB15-D957-4788-851D-7256306E6C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1651C10-6371-4B8C-966E-5DF73E1630D0}"/>
              </a:ext>
            </a:extLst>
          </p:cNvPr>
          <p:cNvSpPr>
            <a:spLocks noGrp="1"/>
          </p:cNvSpPr>
          <p:nvPr>
            <p:ph type="sldNum" sz="quarter" idx="12"/>
          </p:nvPr>
        </p:nvSpPr>
        <p:spPr/>
        <p:txBody>
          <a:bodyPr/>
          <a:lstStyle/>
          <a:p>
            <a:fld id="{B12CBDE8-D38B-416D-B363-ADBC39219EC7}" type="slidenum">
              <a:rPr lang="en-GB" smtClean="0"/>
              <a:t>‹#›</a:t>
            </a:fld>
            <a:endParaRPr lang="en-GB"/>
          </a:p>
        </p:txBody>
      </p:sp>
    </p:spTree>
    <p:extLst>
      <p:ext uri="{BB962C8B-B14F-4D97-AF65-F5344CB8AC3E}">
        <p14:creationId xmlns:p14="http://schemas.microsoft.com/office/powerpoint/2010/main" val="257472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9C7EBE-7687-440F-83C5-4C92A30019DE}"/>
              </a:ext>
            </a:extLst>
          </p:cNvPr>
          <p:cNvSpPr>
            <a:spLocks noGrp="1"/>
          </p:cNvSpPr>
          <p:nvPr>
            <p:ph type="dt" sz="half" idx="10"/>
          </p:nvPr>
        </p:nvSpPr>
        <p:spPr/>
        <p:txBody>
          <a:bodyPr/>
          <a:lstStyle/>
          <a:p>
            <a:fld id="{CC7311FC-0897-45DC-9D6A-11F1886CD5CE}" type="datetimeFigureOut">
              <a:rPr lang="en-GB" smtClean="0"/>
              <a:t>28/09/2020</a:t>
            </a:fld>
            <a:endParaRPr lang="en-GB"/>
          </a:p>
        </p:txBody>
      </p:sp>
      <p:sp>
        <p:nvSpPr>
          <p:cNvPr id="3" name="Footer Placeholder 2">
            <a:extLst>
              <a:ext uri="{FF2B5EF4-FFF2-40B4-BE49-F238E27FC236}">
                <a16:creationId xmlns:a16="http://schemas.microsoft.com/office/drawing/2014/main" id="{06B5AF7F-B8EA-49D2-810C-F7278957942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EA288E9-710B-4713-AC85-B6B74EC3D075}"/>
              </a:ext>
            </a:extLst>
          </p:cNvPr>
          <p:cNvSpPr>
            <a:spLocks noGrp="1"/>
          </p:cNvSpPr>
          <p:nvPr>
            <p:ph type="sldNum" sz="quarter" idx="12"/>
          </p:nvPr>
        </p:nvSpPr>
        <p:spPr/>
        <p:txBody>
          <a:bodyPr/>
          <a:lstStyle/>
          <a:p>
            <a:fld id="{B12CBDE8-D38B-416D-B363-ADBC39219EC7}" type="slidenum">
              <a:rPr lang="en-GB" smtClean="0"/>
              <a:t>‹#›</a:t>
            </a:fld>
            <a:endParaRPr lang="en-GB"/>
          </a:p>
        </p:txBody>
      </p:sp>
    </p:spTree>
    <p:extLst>
      <p:ext uri="{BB962C8B-B14F-4D97-AF65-F5344CB8AC3E}">
        <p14:creationId xmlns:p14="http://schemas.microsoft.com/office/powerpoint/2010/main" val="3188847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9CCEB-3D9F-4C6F-A1F7-1E1D7828C7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D16314A-48A5-472C-8C78-40A4F0387B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6C4B2B3-4478-4CA5-92B9-0CE7A06D33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F2A32C-E5C2-43E0-8155-FBB75575107B}"/>
              </a:ext>
            </a:extLst>
          </p:cNvPr>
          <p:cNvSpPr>
            <a:spLocks noGrp="1"/>
          </p:cNvSpPr>
          <p:nvPr>
            <p:ph type="dt" sz="half" idx="10"/>
          </p:nvPr>
        </p:nvSpPr>
        <p:spPr/>
        <p:txBody>
          <a:bodyPr/>
          <a:lstStyle/>
          <a:p>
            <a:fld id="{CC7311FC-0897-45DC-9D6A-11F1886CD5CE}" type="datetimeFigureOut">
              <a:rPr lang="en-GB" smtClean="0"/>
              <a:t>28/09/2020</a:t>
            </a:fld>
            <a:endParaRPr lang="en-GB"/>
          </a:p>
        </p:txBody>
      </p:sp>
      <p:sp>
        <p:nvSpPr>
          <p:cNvPr id="6" name="Footer Placeholder 5">
            <a:extLst>
              <a:ext uri="{FF2B5EF4-FFF2-40B4-BE49-F238E27FC236}">
                <a16:creationId xmlns:a16="http://schemas.microsoft.com/office/drawing/2014/main" id="{4CAFE7D1-E790-46BF-8DA9-79997306E6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338D65-9BC7-4753-81EE-029F0F53C804}"/>
              </a:ext>
            </a:extLst>
          </p:cNvPr>
          <p:cNvSpPr>
            <a:spLocks noGrp="1"/>
          </p:cNvSpPr>
          <p:nvPr>
            <p:ph type="sldNum" sz="quarter" idx="12"/>
          </p:nvPr>
        </p:nvSpPr>
        <p:spPr/>
        <p:txBody>
          <a:bodyPr/>
          <a:lstStyle/>
          <a:p>
            <a:fld id="{B12CBDE8-D38B-416D-B363-ADBC39219EC7}" type="slidenum">
              <a:rPr lang="en-GB" smtClean="0"/>
              <a:t>‹#›</a:t>
            </a:fld>
            <a:endParaRPr lang="en-GB"/>
          </a:p>
        </p:txBody>
      </p:sp>
    </p:spTree>
    <p:extLst>
      <p:ext uri="{BB962C8B-B14F-4D97-AF65-F5344CB8AC3E}">
        <p14:creationId xmlns:p14="http://schemas.microsoft.com/office/powerpoint/2010/main" val="201462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23754-CC83-4126-A8C8-F5ED75953B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3E62F51-132E-41F9-AD41-0974F7CEF2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6EA6FF8-21C3-436B-8BF9-046CC49FCB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CD8A6A-1D1A-4B7E-9B21-3E59B7CD8E15}"/>
              </a:ext>
            </a:extLst>
          </p:cNvPr>
          <p:cNvSpPr>
            <a:spLocks noGrp="1"/>
          </p:cNvSpPr>
          <p:nvPr>
            <p:ph type="dt" sz="half" idx="10"/>
          </p:nvPr>
        </p:nvSpPr>
        <p:spPr/>
        <p:txBody>
          <a:bodyPr/>
          <a:lstStyle/>
          <a:p>
            <a:fld id="{CC7311FC-0897-45DC-9D6A-11F1886CD5CE}" type="datetimeFigureOut">
              <a:rPr lang="en-GB" smtClean="0"/>
              <a:t>28/09/2020</a:t>
            </a:fld>
            <a:endParaRPr lang="en-GB"/>
          </a:p>
        </p:txBody>
      </p:sp>
      <p:sp>
        <p:nvSpPr>
          <p:cNvPr id="6" name="Footer Placeholder 5">
            <a:extLst>
              <a:ext uri="{FF2B5EF4-FFF2-40B4-BE49-F238E27FC236}">
                <a16:creationId xmlns:a16="http://schemas.microsoft.com/office/drawing/2014/main" id="{6968A967-9B18-4357-AD84-8AF9E82E6B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1C1F5E-25E8-4678-A425-3D4C4CDF4E5D}"/>
              </a:ext>
            </a:extLst>
          </p:cNvPr>
          <p:cNvSpPr>
            <a:spLocks noGrp="1"/>
          </p:cNvSpPr>
          <p:nvPr>
            <p:ph type="sldNum" sz="quarter" idx="12"/>
          </p:nvPr>
        </p:nvSpPr>
        <p:spPr/>
        <p:txBody>
          <a:bodyPr/>
          <a:lstStyle/>
          <a:p>
            <a:fld id="{B12CBDE8-D38B-416D-B363-ADBC39219EC7}" type="slidenum">
              <a:rPr lang="en-GB" smtClean="0"/>
              <a:t>‹#›</a:t>
            </a:fld>
            <a:endParaRPr lang="en-GB"/>
          </a:p>
        </p:txBody>
      </p:sp>
    </p:spTree>
    <p:extLst>
      <p:ext uri="{BB962C8B-B14F-4D97-AF65-F5344CB8AC3E}">
        <p14:creationId xmlns:p14="http://schemas.microsoft.com/office/powerpoint/2010/main" val="1678317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9FAEC6-4E08-4606-80BE-F3AC56794A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B33B54-1B75-4B27-B2A5-426702550A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EB0742-5C7F-4A5F-B446-DC28C3C809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7311FC-0897-45DC-9D6A-11F1886CD5CE}" type="datetimeFigureOut">
              <a:rPr lang="en-GB" smtClean="0"/>
              <a:t>28/09/2020</a:t>
            </a:fld>
            <a:endParaRPr lang="en-GB"/>
          </a:p>
        </p:txBody>
      </p:sp>
      <p:sp>
        <p:nvSpPr>
          <p:cNvPr id="5" name="Footer Placeholder 4">
            <a:extLst>
              <a:ext uri="{FF2B5EF4-FFF2-40B4-BE49-F238E27FC236}">
                <a16:creationId xmlns:a16="http://schemas.microsoft.com/office/drawing/2014/main" id="{310CD7C8-2FE5-41AA-B130-96CB77E3B5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D725CD1-E7BF-4476-A873-4BFC883F02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2CBDE8-D38B-416D-B363-ADBC39219EC7}" type="slidenum">
              <a:rPr lang="en-GB" smtClean="0"/>
              <a:t>‹#›</a:t>
            </a:fld>
            <a:endParaRPr lang="en-GB"/>
          </a:p>
        </p:txBody>
      </p:sp>
    </p:spTree>
    <p:extLst>
      <p:ext uri="{BB962C8B-B14F-4D97-AF65-F5344CB8AC3E}">
        <p14:creationId xmlns:p14="http://schemas.microsoft.com/office/powerpoint/2010/main" val="3062637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85F28A0-71C0-4597-8433-AA6A0A9E7346}"/>
              </a:ext>
            </a:extLst>
          </p:cNvPr>
          <p:cNvSpPr>
            <a:spLocks noGrp="1"/>
          </p:cNvSpPr>
          <p:nvPr>
            <p:ph type="subTitle" idx="1"/>
          </p:nvPr>
        </p:nvSpPr>
        <p:spPr>
          <a:xfrm>
            <a:off x="-501748" y="3435325"/>
            <a:ext cx="9144000" cy="646404"/>
          </a:xfrm>
        </p:spPr>
        <p:txBody>
          <a:bodyPr>
            <a:normAutofit/>
          </a:bodyPr>
          <a:lstStyle/>
          <a:p>
            <a:r>
              <a:rPr lang="en-GB" sz="3200"/>
              <a:t>The County Durham Food Partnership</a:t>
            </a:r>
          </a:p>
        </p:txBody>
      </p:sp>
      <p:pic>
        <p:nvPicPr>
          <p:cNvPr id="5" name="Picture 4" descr="A picture containing drawing&#10;&#10;Description automatically generated">
            <a:extLst>
              <a:ext uri="{FF2B5EF4-FFF2-40B4-BE49-F238E27FC236}">
                <a16:creationId xmlns:a16="http://schemas.microsoft.com/office/drawing/2014/main" id="{18191FCE-EB6D-42F1-A6E4-A697F9814A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19" y="418344"/>
            <a:ext cx="6550390" cy="2837618"/>
          </a:xfrm>
          <a:prstGeom prst="rect">
            <a:avLst/>
          </a:prstGeom>
        </p:spPr>
      </p:pic>
      <p:pic>
        <p:nvPicPr>
          <p:cNvPr id="7" name="Picture 6" descr="A close up of a logo&#10;&#10;Description automatically generated">
            <a:extLst>
              <a:ext uri="{FF2B5EF4-FFF2-40B4-BE49-F238E27FC236}">
                <a16:creationId xmlns:a16="http://schemas.microsoft.com/office/drawing/2014/main" id="{65B71DF1-5E86-408C-B62D-C530F47E97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3606" y="1201569"/>
            <a:ext cx="1404386" cy="1404386"/>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399EEA5B-9D37-4664-A7CA-8047A03C87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6608" y="2789406"/>
            <a:ext cx="869501" cy="1229294"/>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4BA46F2-6B01-4640-9695-C28D9459FE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6608" y="5619594"/>
            <a:ext cx="1803642" cy="698553"/>
          </a:xfrm>
          <a:prstGeom prst="rect">
            <a:avLst/>
          </a:prstGeom>
        </p:spPr>
      </p:pic>
      <p:pic>
        <p:nvPicPr>
          <p:cNvPr id="15" name="Picture 14" descr="A close up of a sign&#10;&#10;Description automatically generated">
            <a:extLst>
              <a:ext uri="{FF2B5EF4-FFF2-40B4-BE49-F238E27FC236}">
                <a16:creationId xmlns:a16="http://schemas.microsoft.com/office/drawing/2014/main" id="{A1286C68-E59F-41A0-8CBA-E6A65BDF05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66608" y="4192252"/>
            <a:ext cx="1118382" cy="1118382"/>
          </a:xfrm>
          <a:prstGeom prst="rect">
            <a:avLst/>
          </a:prstGeom>
        </p:spPr>
      </p:pic>
    </p:spTree>
    <p:extLst>
      <p:ext uri="{BB962C8B-B14F-4D97-AF65-F5344CB8AC3E}">
        <p14:creationId xmlns:p14="http://schemas.microsoft.com/office/powerpoint/2010/main" val="2185021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CF28D-5774-4348-932D-69101CBC17CF}"/>
              </a:ext>
            </a:extLst>
          </p:cNvPr>
          <p:cNvSpPr>
            <a:spLocks noGrp="1"/>
          </p:cNvSpPr>
          <p:nvPr>
            <p:ph type="title"/>
          </p:nvPr>
        </p:nvSpPr>
        <p:spPr/>
        <p:txBody>
          <a:bodyPr/>
          <a:lstStyle/>
          <a:p>
            <a:r>
              <a:rPr lang="en-GB" dirty="0"/>
              <a:t>About County Durham</a:t>
            </a:r>
          </a:p>
        </p:txBody>
      </p:sp>
      <p:sp>
        <p:nvSpPr>
          <p:cNvPr id="3" name="Content Placeholder 2">
            <a:extLst>
              <a:ext uri="{FF2B5EF4-FFF2-40B4-BE49-F238E27FC236}">
                <a16:creationId xmlns:a16="http://schemas.microsoft.com/office/drawing/2014/main" id="{49EA8849-E39B-4B6D-A637-15A131BC44A9}"/>
              </a:ext>
            </a:extLst>
          </p:cNvPr>
          <p:cNvSpPr>
            <a:spLocks noGrp="1"/>
          </p:cNvSpPr>
          <p:nvPr>
            <p:ph sz="half" idx="1"/>
          </p:nvPr>
        </p:nvSpPr>
        <p:spPr>
          <a:xfrm>
            <a:off x="838200" y="1583641"/>
            <a:ext cx="7377332" cy="4909234"/>
          </a:xfrm>
        </p:spPr>
        <p:txBody>
          <a:bodyPr>
            <a:normAutofit fontScale="85000" lnSpcReduction="10000"/>
          </a:bodyPr>
          <a:lstStyle/>
          <a:p>
            <a:pPr algn="l">
              <a:lnSpc>
                <a:spcPct val="120000"/>
              </a:lnSpc>
            </a:pPr>
            <a:r>
              <a:rPr lang="en-GB" sz="2400" b="0" i="0" u="none" strike="noStrike" dirty="0">
                <a:effectLst/>
              </a:rPr>
              <a:t>Our diverse geography includes rural North Pennines Area of Outstanding Natural Beauty in the west to the east Durham Heritage </a:t>
            </a:r>
            <a:r>
              <a:rPr lang="en-GB" sz="2400" dirty="0"/>
              <a:t>C</a:t>
            </a:r>
            <a:r>
              <a:rPr lang="en-GB" sz="2400" b="0" i="0" u="none" strike="noStrike" dirty="0">
                <a:effectLst/>
              </a:rPr>
              <a:t>oastline.</a:t>
            </a:r>
          </a:p>
          <a:p>
            <a:pPr algn="l">
              <a:lnSpc>
                <a:spcPct val="120000"/>
              </a:lnSpc>
            </a:pPr>
            <a:r>
              <a:rPr lang="en-GB" sz="2400" b="0" i="0" u="none" strike="noStrike" dirty="0">
                <a:effectLst/>
              </a:rPr>
              <a:t>Population is 523,700.  Non-white ethnicities make up 1.8% of the population with the two largest groups being Chinese and Indian.</a:t>
            </a:r>
          </a:p>
          <a:p>
            <a:pPr algn="l">
              <a:lnSpc>
                <a:spcPct val="120000"/>
              </a:lnSpc>
            </a:pPr>
            <a:r>
              <a:rPr lang="en-GB" sz="2400" b="0" i="0" u="none" strike="noStrike" dirty="0">
                <a:effectLst/>
              </a:rPr>
              <a:t>Settlements are scattered towns and villages, a legacy of the mining industry whose decline left pockets of inequality and deprivation within the county.</a:t>
            </a:r>
          </a:p>
          <a:p>
            <a:pPr algn="l">
              <a:lnSpc>
                <a:spcPct val="120000"/>
              </a:lnSpc>
            </a:pPr>
            <a:r>
              <a:rPr lang="en-GB" sz="2400" b="0" i="0" u="none" strike="noStrike" dirty="0">
                <a:effectLst/>
              </a:rPr>
              <a:t>Durham City is the largest settlement and has a population of 52,200, which represents 10% of the county's resident population. </a:t>
            </a:r>
          </a:p>
          <a:p>
            <a:pPr algn="l">
              <a:lnSpc>
                <a:spcPct val="120000"/>
              </a:lnSpc>
            </a:pPr>
            <a:r>
              <a:rPr lang="en-GB" sz="2400" dirty="0" err="1"/>
              <a:t>Covid</a:t>
            </a:r>
            <a:r>
              <a:rPr lang="en-GB" sz="2400" dirty="0"/>
              <a:t> response has been strong – DCC / VCS &amp; approx. 140 Mutual Aid Groups.</a:t>
            </a:r>
          </a:p>
        </p:txBody>
      </p:sp>
      <p:pic>
        <p:nvPicPr>
          <p:cNvPr id="6" name="Picture 5">
            <a:extLst>
              <a:ext uri="{FF2B5EF4-FFF2-40B4-BE49-F238E27FC236}">
                <a16:creationId xmlns:a16="http://schemas.microsoft.com/office/drawing/2014/main" id="{09E2DC87-44D8-44A4-9DE8-0D1FC1BF8AB7}"/>
              </a:ext>
            </a:extLst>
          </p:cNvPr>
          <p:cNvPicPr>
            <a:picLocks noChangeAspect="1"/>
          </p:cNvPicPr>
          <p:nvPr/>
        </p:nvPicPr>
        <p:blipFill rotWithShape="1">
          <a:blip r:embed="rId3"/>
          <a:srcRect l="11675"/>
          <a:stretch/>
        </p:blipFill>
        <p:spPr>
          <a:xfrm>
            <a:off x="8553156" y="1583641"/>
            <a:ext cx="3339139" cy="4593322"/>
          </a:xfrm>
          <a:prstGeom prst="rect">
            <a:avLst/>
          </a:prstGeom>
        </p:spPr>
      </p:pic>
    </p:spTree>
    <p:extLst>
      <p:ext uri="{BB962C8B-B14F-4D97-AF65-F5344CB8AC3E}">
        <p14:creationId xmlns:p14="http://schemas.microsoft.com/office/powerpoint/2010/main" val="3217729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29">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8DE51E-FB4E-420C-94B6-A47CAF074ABE}"/>
              </a:ext>
            </a:extLst>
          </p:cNvPr>
          <p:cNvSpPr>
            <a:spLocks noGrp="1"/>
          </p:cNvSpPr>
          <p:nvPr>
            <p:ph type="title"/>
          </p:nvPr>
        </p:nvSpPr>
        <p:spPr>
          <a:xfrm>
            <a:off x="5008098" y="0"/>
            <a:ext cx="6245317" cy="2228074"/>
          </a:xfrm>
        </p:spPr>
        <p:txBody>
          <a:bodyPr>
            <a:normAutofit/>
          </a:bodyPr>
          <a:lstStyle/>
          <a:p>
            <a:r>
              <a:rPr lang="en-GB" sz="4000"/>
              <a:t>Food Durham	</a:t>
            </a:r>
          </a:p>
        </p:txBody>
      </p:sp>
      <p:sp>
        <p:nvSpPr>
          <p:cNvPr id="41" name="Content Placeholder 26">
            <a:extLst>
              <a:ext uri="{FF2B5EF4-FFF2-40B4-BE49-F238E27FC236}">
                <a16:creationId xmlns:a16="http://schemas.microsoft.com/office/drawing/2014/main" id="{9A5E3FA8-F334-4C06-AE1F-B011B5F8E704}"/>
              </a:ext>
            </a:extLst>
          </p:cNvPr>
          <p:cNvSpPr>
            <a:spLocks noGrp="1"/>
          </p:cNvSpPr>
          <p:nvPr>
            <p:ph idx="1"/>
          </p:nvPr>
        </p:nvSpPr>
        <p:spPr>
          <a:xfrm>
            <a:off x="5008098" y="1524000"/>
            <a:ext cx="6663263" cy="4837043"/>
          </a:xfrm>
        </p:spPr>
        <p:txBody>
          <a:bodyPr vert="horz" lIns="91440" tIns="45720" rIns="91440" bIns="45720" rtlCol="0" anchor="t">
            <a:normAutofit/>
          </a:bodyPr>
          <a:lstStyle/>
          <a:p>
            <a:r>
              <a:rPr lang="en-GB" sz="2600"/>
              <a:t>Organisations and individuals working together to achieve shared aims.  </a:t>
            </a:r>
          </a:p>
          <a:p>
            <a:r>
              <a:rPr lang="en-GB" sz="2600"/>
              <a:t>Hosted by Durham Community Action (DCA), a registered charity</a:t>
            </a:r>
          </a:p>
          <a:p>
            <a:r>
              <a:rPr lang="en-GB" sz="2600"/>
              <a:t>Co-ordinated by two Food &amp; Growing Co-ordinators (FTE 1.4)</a:t>
            </a:r>
          </a:p>
          <a:p>
            <a:r>
              <a:rPr lang="en-GB" sz="2600"/>
              <a:t>Aims to make our food system </a:t>
            </a:r>
            <a:r>
              <a:rPr lang="en-GB" sz="2600" b="1"/>
              <a:t>Healthier, Green and Fairer </a:t>
            </a:r>
            <a:r>
              <a:rPr lang="en-GB" sz="2600"/>
              <a:t>and where every household has access to ‘good food’ – food that is safe, nutritious, of good quality and environmentally sustainable.</a:t>
            </a:r>
          </a:p>
          <a:p>
            <a:pPr marL="0" indent="0">
              <a:buNone/>
            </a:pPr>
            <a:endParaRPr lang="en-GB" sz="2600"/>
          </a:p>
          <a:p>
            <a:pPr marL="0" indent="0">
              <a:buNone/>
            </a:pPr>
            <a:endParaRPr lang="en-GB" sz="2600">
              <a:cs typeface="Calibri"/>
            </a:endParaRPr>
          </a:p>
          <a:p>
            <a:endParaRPr lang="en-US" sz="2000"/>
          </a:p>
        </p:txBody>
      </p:sp>
      <p:pic>
        <p:nvPicPr>
          <p:cNvPr id="23" name="Content Placeholder 22" descr="A bridge over a body of water&#10;&#10;Description automatically generated">
            <a:extLst>
              <a:ext uri="{FF2B5EF4-FFF2-40B4-BE49-F238E27FC236}">
                <a16:creationId xmlns:a16="http://schemas.microsoft.com/office/drawing/2014/main" id="{5638BCA7-E509-4CC0-92C6-A145D9779116}"/>
              </a:ext>
            </a:extLst>
          </p:cNvPr>
          <p:cNvPicPr>
            <a:picLocks noChangeAspect="1"/>
          </p:cNvPicPr>
          <p:nvPr/>
        </p:nvPicPr>
        <p:blipFill rotWithShape="1">
          <a:blip r:embed="rId3">
            <a:extLst>
              <a:ext uri="{28A0092B-C50C-407E-A947-70E740481C1C}">
                <a14:useLocalDpi xmlns:a14="http://schemas.microsoft.com/office/drawing/2010/main" val="0"/>
              </a:ext>
            </a:extLst>
          </a:blip>
          <a:srcRect l="22088" r="32550"/>
          <a:stretch/>
        </p:blipFill>
        <p:spPr>
          <a:xfrm>
            <a:off x="-153329" y="0"/>
            <a:ext cx="4899102" cy="6857990"/>
          </a:xfrm>
          <a:prstGeom prst="rect">
            <a:avLst/>
          </a:prstGeom>
          <a:effectLst/>
        </p:spPr>
      </p:pic>
    </p:spTree>
    <p:extLst>
      <p:ext uri="{BB962C8B-B14F-4D97-AF65-F5344CB8AC3E}">
        <p14:creationId xmlns:p14="http://schemas.microsoft.com/office/powerpoint/2010/main" val="813071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in a kitchen preparing food&#10;&#10;Description automatically generated">
            <a:extLst>
              <a:ext uri="{FF2B5EF4-FFF2-40B4-BE49-F238E27FC236}">
                <a16:creationId xmlns:a16="http://schemas.microsoft.com/office/drawing/2014/main" id="{D45C78A7-5F7A-4EB6-97B0-E5317B905FA0}"/>
              </a:ext>
            </a:extLst>
          </p:cNvPr>
          <p:cNvPicPr>
            <a:picLocks noChangeAspect="1"/>
          </p:cNvPicPr>
          <p:nvPr/>
        </p:nvPicPr>
        <p:blipFill rotWithShape="1">
          <a:blip r:embed="rId3">
            <a:extLst>
              <a:ext uri="{28A0092B-C50C-407E-A947-70E740481C1C}">
                <a14:useLocalDpi xmlns:a14="http://schemas.microsoft.com/office/drawing/2010/main" val="0"/>
              </a:ext>
            </a:extLst>
          </a:blip>
          <a:srcRect l="8039" r="10373"/>
          <a:stretch/>
        </p:blipFill>
        <p:spPr>
          <a:xfrm>
            <a:off x="7974419" y="-1"/>
            <a:ext cx="4214532" cy="6887465"/>
          </a:xfrm>
          <a:prstGeom prst="rect">
            <a:avLst/>
          </a:prstGeom>
          <a:effectLst/>
        </p:spPr>
      </p:pic>
      <p:graphicFrame>
        <p:nvGraphicFramePr>
          <p:cNvPr id="11" name="Diagram 10">
            <a:extLst>
              <a:ext uri="{FF2B5EF4-FFF2-40B4-BE49-F238E27FC236}">
                <a16:creationId xmlns:a16="http://schemas.microsoft.com/office/drawing/2014/main" id="{D16ABF10-BF55-4CDB-B4DB-82653795E76C}"/>
              </a:ext>
            </a:extLst>
          </p:cNvPr>
          <p:cNvGraphicFramePr/>
          <p:nvPr>
            <p:extLst>
              <p:ext uri="{D42A27DB-BD31-4B8C-83A1-F6EECF244321}">
                <p14:modId xmlns:p14="http://schemas.microsoft.com/office/powerpoint/2010/main" val="1576211860"/>
              </p:ext>
            </p:extLst>
          </p:nvPr>
        </p:nvGraphicFramePr>
        <p:xfrm>
          <a:off x="616688" y="1690688"/>
          <a:ext cx="6570920" cy="4263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itle 11">
            <a:extLst>
              <a:ext uri="{FF2B5EF4-FFF2-40B4-BE49-F238E27FC236}">
                <a16:creationId xmlns:a16="http://schemas.microsoft.com/office/drawing/2014/main" id="{1B9FD985-0011-40FF-B7A3-EEEB0FF7E25B}"/>
              </a:ext>
            </a:extLst>
          </p:cNvPr>
          <p:cNvSpPr>
            <a:spLocks noGrp="1"/>
          </p:cNvSpPr>
          <p:nvPr>
            <p:ph type="title"/>
          </p:nvPr>
        </p:nvSpPr>
        <p:spPr>
          <a:xfrm>
            <a:off x="239720" y="238765"/>
            <a:ext cx="10515600" cy="1325563"/>
          </a:xfrm>
        </p:spPr>
        <p:txBody>
          <a:bodyPr/>
          <a:lstStyle/>
          <a:p>
            <a:r>
              <a:rPr lang="en-GB"/>
              <a:t>Development of Food Durham</a:t>
            </a:r>
          </a:p>
        </p:txBody>
      </p:sp>
      <p:graphicFrame>
        <p:nvGraphicFramePr>
          <p:cNvPr id="13" name="Content Placeholder 12">
            <a:extLst>
              <a:ext uri="{FF2B5EF4-FFF2-40B4-BE49-F238E27FC236}">
                <a16:creationId xmlns:a16="http://schemas.microsoft.com/office/drawing/2014/main" id="{F4C19905-1218-4190-B409-0FAB1CF1C163}"/>
              </a:ext>
            </a:extLst>
          </p:cNvPr>
          <p:cNvGraphicFramePr>
            <a:graphicFrameLocks noGrp="1"/>
          </p:cNvGraphicFramePr>
          <p:nvPr>
            <p:ph idx="1"/>
            <p:extLst>
              <p:ext uri="{D42A27DB-BD31-4B8C-83A1-F6EECF244321}">
                <p14:modId xmlns:p14="http://schemas.microsoft.com/office/powerpoint/2010/main" val="83446066"/>
              </p:ext>
            </p:extLst>
          </p:nvPr>
        </p:nvGraphicFramePr>
        <p:xfrm>
          <a:off x="8167088" y="1557836"/>
          <a:ext cx="4024912" cy="226462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769237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descr="Diagram&#10;&#10;Description automatically generated">
            <a:extLst>
              <a:ext uri="{FF2B5EF4-FFF2-40B4-BE49-F238E27FC236}">
                <a16:creationId xmlns:a16="http://schemas.microsoft.com/office/drawing/2014/main" id="{D9B7B976-7DE5-4DC7-89A2-292E8A96ED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2412"/>
            <a:ext cx="11840308" cy="5722776"/>
          </a:xfrm>
          <a:prstGeom prst="rect">
            <a:avLst/>
          </a:prstGeom>
        </p:spPr>
      </p:pic>
    </p:spTree>
    <p:extLst>
      <p:ext uri="{BB962C8B-B14F-4D97-AF65-F5344CB8AC3E}">
        <p14:creationId xmlns:p14="http://schemas.microsoft.com/office/powerpoint/2010/main" val="2335937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9">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Diagram 10">
            <a:extLst>
              <a:ext uri="{FF2B5EF4-FFF2-40B4-BE49-F238E27FC236}">
                <a16:creationId xmlns:a16="http://schemas.microsoft.com/office/drawing/2014/main" id="{6926DD4C-C898-4008-9924-40CF987AC924}"/>
              </a:ext>
            </a:extLst>
          </p:cNvPr>
          <p:cNvGraphicFramePr/>
          <p:nvPr>
            <p:extLst>
              <p:ext uri="{D42A27DB-BD31-4B8C-83A1-F6EECF244321}">
                <p14:modId xmlns:p14="http://schemas.microsoft.com/office/powerpoint/2010/main" val="1427610777"/>
              </p:ext>
            </p:extLst>
          </p:nvPr>
        </p:nvGraphicFramePr>
        <p:xfrm>
          <a:off x="-233916" y="0"/>
          <a:ext cx="12422867" cy="7804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5469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332726-BA0B-46D7-9ED1-AEC9646FFE20}"/>
              </a:ext>
            </a:extLst>
          </p:cNvPr>
          <p:cNvPicPr>
            <a:picLocks noChangeAspect="1"/>
          </p:cNvPicPr>
          <p:nvPr/>
        </p:nvPicPr>
        <p:blipFill>
          <a:blip r:embed="rId3"/>
          <a:stretch>
            <a:fillRect/>
          </a:stretch>
        </p:blipFill>
        <p:spPr>
          <a:xfrm>
            <a:off x="2397855" y="938242"/>
            <a:ext cx="6665934" cy="4443956"/>
          </a:xfrm>
          <a:prstGeom prst="rect">
            <a:avLst/>
          </a:prstGeom>
        </p:spPr>
      </p:pic>
    </p:spTree>
    <p:extLst>
      <p:ext uri="{BB962C8B-B14F-4D97-AF65-F5344CB8AC3E}">
        <p14:creationId xmlns:p14="http://schemas.microsoft.com/office/powerpoint/2010/main" val="176693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7AE84-2B90-4875-A5AF-FAAEB71810CD}"/>
              </a:ext>
            </a:extLst>
          </p:cNvPr>
          <p:cNvSpPr>
            <a:spLocks noGrp="1"/>
          </p:cNvSpPr>
          <p:nvPr>
            <p:ph type="title"/>
          </p:nvPr>
        </p:nvSpPr>
        <p:spPr>
          <a:xfrm>
            <a:off x="4965430" y="629268"/>
            <a:ext cx="6586491" cy="1286160"/>
          </a:xfrm>
        </p:spPr>
        <p:txBody>
          <a:bodyPr anchor="b">
            <a:normAutofit/>
          </a:bodyPr>
          <a:lstStyle/>
          <a:p>
            <a:r>
              <a:rPr lang="en-GB" dirty="0"/>
              <a:t>How does SFP help?</a:t>
            </a:r>
          </a:p>
        </p:txBody>
      </p:sp>
      <p:sp>
        <p:nvSpPr>
          <p:cNvPr id="3" name="Content Placeholder 2">
            <a:extLst>
              <a:ext uri="{FF2B5EF4-FFF2-40B4-BE49-F238E27FC236}">
                <a16:creationId xmlns:a16="http://schemas.microsoft.com/office/drawing/2014/main" id="{129273A0-E6E2-480E-8C00-E63137C97A2F}"/>
              </a:ext>
            </a:extLst>
          </p:cNvPr>
          <p:cNvSpPr>
            <a:spLocks noGrp="1"/>
          </p:cNvSpPr>
          <p:nvPr>
            <p:ph idx="1"/>
          </p:nvPr>
        </p:nvSpPr>
        <p:spPr>
          <a:xfrm>
            <a:off x="4965431" y="2438400"/>
            <a:ext cx="6586489" cy="3785419"/>
          </a:xfrm>
        </p:spPr>
        <p:txBody>
          <a:bodyPr>
            <a:normAutofit/>
          </a:bodyPr>
          <a:lstStyle/>
          <a:p>
            <a:r>
              <a:rPr lang="en-GB" sz="2000" dirty="0"/>
              <a:t>Opportunities to network and learn from other food partnerships. </a:t>
            </a:r>
          </a:p>
          <a:p>
            <a:r>
              <a:rPr lang="en-GB" sz="2000" dirty="0"/>
              <a:t>Awards programme provide funding, structure and focus.</a:t>
            </a:r>
          </a:p>
          <a:p>
            <a:r>
              <a:rPr lang="en-GB" sz="2000" dirty="0"/>
              <a:t>SFP support for NESFA work with other North East Food Partnerships to identify projects we can develop together on a regional level. </a:t>
            </a:r>
          </a:p>
          <a:p>
            <a:r>
              <a:rPr lang="en-GB" sz="2000" dirty="0"/>
              <a:t>Encouragement and validation</a:t>
            </a:r>
          </a:p>
          <a:p>
            <a:r>
              <a:rPr lang="en-GB" sz="2000" dirty="0"/>
              <a:t>National Campaigns</a:t>
            </a:r>
          </a:p>
          <a:p>
            <a:endParaRPr lang="en-GB" sz="2000" dirty="0"/>
          </a:p>
          <a:p>
            <a:pPr marL="0" indent="0">
              <a:buNone/>
            </a:pPr>
            <a:endParaRPr lang="en-GB" sz="2000" dirty="0"/>
          </a:p>
        </p:txBody>
      </p:sp>
      <p:pic>
        <p:nvPicPr>
          <p:cNvPr id="4" name="Picture 3" descr="A group of people standing in front of a crowd posing for the camera&#10;&#10;Description automatically generated">
            <a:extLst>
              <a:ext uri="{FF2B5EF4-FFF2-40B4-BE49-F238E27FC236}">
                <a16:creationId xmlns:a16="http://schemas.microsoft.com/office/drawing/2014/main" id="{D686E16F-B296-4A3B-91E2-52A98CEBF883}"/>
              </a:ext>
            </a:extLst>
          </p:cNvPr>
          <p:cNvPicPr>
            <a:picLocks noChangeAspect="1"/>
          </p:cNvPicPr>
          <p:nvPr/>
        </p:nvPicPr>
        <p:blipFill rotWithShape="1">
          <a:blip r:embed="rId3"/>
          <a:srcRect l="36109" r="41417"/>
          <a:stretch/>
        </p:blipFill>
        <p:spPr>
          <a:xfrm>
            <a:off x="20" y="10"/>
            <a:ext cx="4635571" cy="6857990"/>
          </a:xfrm>
          <a:prstGeom prst="rect">
            <a:avLst/>
          </a:prstGeom>
          <a:effectLst/>
        </p:spPr>
      </p:pic>
      <p:cxnSp>
        <p:nvCxnSpPr>
          <p:cNvPr id="15"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AE6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319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1651E952351E345BB81BB246B0F8FE4" ma:contentTypeVersion="7" ma:contentTypeDescription="Create a new document." ma:contentTypeScope="" ma:versionID="05938891ef35fd27282b36ec61fd41d6">
  <xsd:schema xmlns:xsd="http://www.w3.org/2001/XMLSchema" xmlns:xs="http://www.w3.org/2001/XMLSchema" xmlns:p="http://schemas.microsoft.com/office/2006/metadata/properties" xmlns:ns3="a02d6d3d-60a7-4d54-b9ac-62f5a6abd51c" xmlns:ns4="b6c0009d-c5a6-4080-a04d-1e1b2096bcf6" targetNamespace="http://schemas.microsoft.com/office/2006/metadata/properties" ma:root="true" ma:fieldsID="fc017ea40996b1ebcd70b444823949e3" ns3:_="" ns4:_="">
    <xsd:import namespace="a02d6d3d-60a7-4d54-b9ac-62f5a6abd51c"/>
    <xsd:import namespace="b6c0009d-c5a6-4080-a04d-1e1b2096bcf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2d6d3d-60a7-4d54-b9ac-62f5a6abd5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c0009d-c5a6-4080-a04d-1e1b2096bcf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5D339B-38B2-493E-87D0-CDF2935FAB62}">
  <ds:schemaRefs>
    <ds:schemaRef ds:uri="http://schemas.microsoft.com/sharepoint/v3/contenttype/forms"/>
  </ds:schemaRefs>
</ds:datastoreItem>
</file>

<file path=customXml/itemProps2.xml><?xml version="1.0" encoding="utf-8"?>
<ds:datastoreItem xmlns:ds="http://schemas.openxmlformats.org/officeDocument/2006/customXml" ds:itemID="{33441A4E-4315-4B12-BBB6-1A61C290BB5D}">
  <ds:schemaRefs>
    <ds:schemaRef ds:uri="a02d6d3d-60a7-4d54-b9ac-62f5a6abd51c"/>
    <ds:schemaRef ds:uri="b6c0009d-c5a6-4080-a04d-1e1b2096bc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B838CCD-8FA1-4147-BB36-94524C4FEC26}">
  <ds:schemaRefs>
    <ds:schemaRef ds:uri="a02d6d3d-60a7-4d54-b9ac-62f5a6abd51c"/>
    <ds:schemaRef ds:uri="b6c0009d-c5a6-4080-a04d-1e1b2096bcf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1496</TotalTime>
  <Words>1590</Words>
  <Application>Microsoft Office PowerPoint</Application>
  <PresentationFormat>Widescreen</PresentationFormat>
  <Paragraphs>87</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About County Durham</vt:lpstr>
      <vt:lpstr>Food Durham </vt:lpstr>
      <vt:lpstr>Development of Food Durham</vt:lpstr>
      <vt:lpstr>PowerPoint Presentation</vt:lpstr>
      <vt:lpstr>PowerPoint Presentation</vt:lpstr>
      <vt:lpstr>PowerPoint Presentation</vt:lpstr>
      <vt:lpstr>How does SFP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Murray-Leslie</dc:creator>
  <cp:lastModifiedBy>Hannah Murray-Leslie</cp:lastModifiedBy>
  <cp:revision>23</cp:revision>
  <dcterms:created xsi:type="dcterms:W3CDTF">2020-09-28T09:09:38Z</dcterms:created>
  <dcterms:modified xsi:type="dcterms:W3CDTF">2020-09-29T12:10:25Z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0x01010051651E952351E345BB81BB246B0F8FE4</vt:lpwstr>
  </property>
</Properties>
</file>