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353" r:id="rId6"/>
    <p:sldId id="337" r:id="rId7"/>
    <p:sldId id="334" r:id="rId8"/>
    <p:sldId id="333" r:id="rId9"/>
    <p:sldId id="344" r:id="rId10"/>
    <p:sldId id="350" r:id="rId11"/>
    <p:sldId id="351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E244D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E244D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E244D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E244D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E244D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E244D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E244D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E244D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E244D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2096D-F211-458C-801E-EABE1C13C3CB}" v="10" dt="2021-09-01T07:25:19.94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1818" autoAdjust="0"/>
  </p:normalViewPr>
  <p:slideViewPr>
    <p:cSldViewPr snapToGrid="0">
      <p:cViewPr varScale="1">
        <p:scale>
          <a:sx n="27" d="100"/>
          <a:sy n="27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Oxborrow" userId="0a468176-acb8-43ff-bd8a-c90d09be11eb" providerId="ADAL" clId="{C992096D-F211-458C-801E-EABE1C13C3CB}"/>
    <pc:docChg chg="undo custSel addSld delSld modSld sldOrd">
      <pc:chgData name="Clare Oxborrow" userId="0a468176-acb8-43ff-bd8a-c90d09be11eb" providerId="ADAL" clId="{C992096D-F211-458C-801E-EABE1C13C3CB}" dt="2021-09-01T07:41:16.098" v="574" actId="20577"/>
      <pc:docMkLst>
        <pc:docMk/>
      </pc:docMkLst>
      <pc:sldChg chg="del">
        <pc:chgData name="Clare Oxborrow" userId="0a468176-acb8-43ff-bd8a-c90d09be11eb" providerId="ADAL" clId="{C992096D-F211-458C-801E-EABE1C13C3CB}" dt="2021-08-31T15:50:35.134" v="0" actId="2696"/>
        <pc:sldMkLst>
          <pc:docMk/>
          <pc:sldMk cId="0" sldId="256"/>
        </pc:sldMkLst>
      </pc:sldChg>
      <pc:sldChg chg="modSp add mod">
        <pc:chgData name="Clare Oxborrow" userId="0a468176-acb8-43ff-bd8a-c90d09be11eb" providerId="ADAL" clId="{C992096D-F211-458C-801E-EABE1C13C3CB}" dt="2021-09-01T07:29:51.582" v="536" actId="1076"/>
        <pc:sldMkLst>
          <pc:docMk/>
          <pc:sldMk cId="2643927583" sldId="333"/>
        </pc:sldMkLst>
        <pc:spChg chg="mod">
          <ac:chgData name="Clare Oxborrow" userId="0a468176-acb8-43ff-bd8a-c90d09be11eb" providerId="ADAL" clId="{C992096D-F211-458C-801E-EABE1C13C3CB}" dt="2021-09-01T07:28:34.473" v="535" actId="2711"/>
          <ac:spMkLst>
            <pc:docMk/>
            <pc:sldMk cId="2643927583" sldId="333"/>
            <ac:spMk id="971" creationId="{00000000-0000-0000-0000-000000000000}"/>
          </ac:spMkLst>
        </pc:spChg>
        <pc:spChg chg="mod">
          <ac:chgData name="Clare Oxborrow" userId="0a468176-acb8-43ff-bd8a-c90d09be11eb" providerId="ADAL" clId="{C992096D-F211-458C-801E-EABE1C13C3CB}" dt="2021-09-01T07:24:53.748" v="474" actId="6549"/>
          <ac:spMkLst>
            <pc:docMk/>
            <pc:sldMk cId="2643927583" sldId="333"/>
            <ac:spMk id="973" creationId="{00000000-0000-0000-0000-000000000000}"/>
          </ac:spMkLst>
        </pc:spChg>
        <pc:picChg chg="mod">
          <ac:chgData name="Clare Oxborrow" userId="0a468176-acb8-43ff-bd8a-c90d09be11eb" providerId="ADAL" clId="{C992096D-F211-458C-801E-EABE1C13C3CB}" dt="2021-09-01T07:29:51.582" v="536" actId="1076"/>
          <ac:picMkLst>
            <pc:docMk/>
            <pc:sldMk cId="2643927583" sldId="333"/>
            <ac:picMk id="8" creationId="{00000000-0000-0000-0000-000000000000}"/>
          </ac:picMkLst>
        </pc:picChg>
      </pc:sldChg>
      <pc:sldChg chg="modSp add del mod">
        <pc:chgData name="Clare Oxborrow" userId="0a468176-acb8-43ff-bd8a-c90d09be11eb" providerId="ADAL" clId="{C992096D-F211-458C-801E-EABE1C13C3CB}" dt="2021-09-01T07:27:22.017" v="504" actId="20577"/>
        <pc:sldMkLst>
          <pc:docMk/>
          <pc:sldMk cId="1985537178" sldId="334"/>
        </pc:sldMkLst>
        <pc:spChg chg="mod">
          <ac:chgData name="Clare Oxborrow" userId="0a468176-acb8-43ff-bd8a-c90d09be11eb" providerId="ADAL" clId="{C992096D-F211-458C-801E-EABE1C13C3CB}" dt="2021-09-01T07:27:22.017" v="504" actId="20577"/>
          <ac:spMkLst>
            <pc:docMk/>
            <pc:sldMk cId="1985537178" sldId="334"/>
            <ac:spMk id="971" creationId="{00000000-0000-0000-0000-000000000000}"/>
          </ac:spMkLst>
        </pc:spChg>
        <pc:spChg chg="mod">
          <ac:chgData name="Clare Oxborrow" userId="0a468176-acb8-43ff-bd8a-c90d09be11eb" providerId="ADAL" clId="{C992096D-F211-458C-801E-EABE1C13C3CB}" dt="2021-09-01T07:24:25.703" v="470" actId="6549"/>
          <ac:spMkLst>
            <pc:docMk/>
            <pc:sldMk cId="1985537178" sldId="334"/>
            <ac:spMk id="973" creationId="{00000000-0000-0000-0000-000000000000}"/>
          </ac:spMkLst>
        </pc:spChg>
        <pc:picChg chg="mod">
          <ac:chgData name="Clare Oxborrow" userId="0a468176-acb8-43ff-bd8a-c90d09be11eb" providerId="ADAL" clId="{C992096D-F211-458C-801E-EABE1C13C3CB}" dt="2021-09-01T07:24:39.431" v="473" actId="1076"/>
          <ac:picMkLst>
            <pc:docMk/>
            <pc:sldMk cId="1985537178" sldId="334"/>
            <ac:picMk id="6" creationId="{00000000-0000-0000-0000-000000000000}"/>
          </ac:picMkLst>
        </pc:picChg>
      </pc:sldChg>
      <pc:sldChg chg="del">
        <pc:chgData name="Clare Oxborrow" userId="0a468176-acb8-43ff-bd8a-c90d09be11eb" providerId="ADAL" clId="{C992096D-F211-458C-801E-EABE1C13C3CB}" dt="2021-08-31T15:52:14.578" v="9" actId="2696"/>
        <pc:sldMkLst>
          <pc:docMk/>
          <pc:sldMk cId="2703700609" sldId="335"/>
        </pc:sldMkLst>
      </pc:sldChg>
      <pc:sldChg chg="modSp del mod ord">
        <pc:chgData name="Clare Oxborrow" userId="0a468176-acb8-43ff-bd8a-c90d09be11eb" providerId="ADAL" clId="{C992096D-F211-458C-801E-EABE1C13C3CB}" dt="2021-09-01T07:26:13.350" v="485" actId="2696"/>
        <pc:sldMkLst>
          <pc:docMk/>
          <pc:sldMk cId="1015444424" sldId="336"/>
        </pc:sldMkLst>
        <pc:spChg chg="mod">
          <ac:chgData name="Clare Oxborrow" userId="0a468176-acb8-43ff-bd8a-c90d09be11eb" providerId="ADAL" clId="{C992096D-F211-458C-801E-EABE1C13C3CB}" dt="2021-08-31T22:38:47.805" v="372" actId="27636"/>
          <ac:spMkLst>
            <pc:docMk/>
            <pc:sldMk cId="1015444424" sldId="336"/>
            <ac:spMk id="167" creationId="{00000000-0000-0000-0000-000000000000}"/>
          </ac:spMkLst>
        </pc:spChg>
      </pc:sldChg>
      <pc:sldChg chg="modSp add del mod ord">
        <pc:chgData name="Clare Oxborrow" userId="0a468176-acb8-43ff-bd8a-c90d09be11eb" providerId="ADAL" clId="{C992096D-F211-458C-801E-EABE1C13C3CB}" dt="2021-09-01T07:24:15.860" v="469" actId="1076"/>
        <pc:sldMkLst>
          <pc:docMk/>
          <pc:sldMk cId="4142520380" sldId="337"/>
        </pc:sldMkLst>
        <pc:spChg chg="mod">
          <ac:chgData name="Clare Oxborrow" userId="0a468176-acb8-43ff-bd8a-c90d09be11eb" providerId="ADAL" clId="{C992096D-F211-458C-801E-EABE1C13C3CB}" dt="2021-09-01T07:24:05.538" v="466" actId="6549"/>
          <ac:spMkLst>
            <pc:docMk/>
            <pc:sldMk cId="4142520380" sldId="337"/>
            <ac:spMk id="973" creationId="{00000000-0000-0000-0000-000000000000}"/>
          </ac:spMkLst>
        </pc:spChg>
        <pc:picChg chg="mod">
          <ac:chgData name="Clare Oxborrow" userId="0a468176-acb8-43ff-bd8a-c90d09be11eb" providerId="ADAL" clId="{C992096D-F211-458C-801E-EABE1C13C3CB}" dt="2021-09-01T07:24:15.860" v="469" actId="1076"/>
          <ac:picMkLst>
            <pc:docMk/>
            <pc:sldMk cId="4142520380" sldId="337"/>
            <ac:picMk id="6" creationId="{00000000-0000-0000-0000-000000000000}"/>
          </ac:picMkLst>
        </pc:picChg>
      </pc:sldChg>
      <pc:sldChg chg="modSp add del mod">
        <pc:chgData name="Clare Oxborrow" userId="0a468176-acb8-43ff-bd8a-c90d09be11eb" providerId="ADAL" clId="{C992096D-F211-458C-801E-EABE1C13C3CB}" dt="2021-08-31T22:42:10.734" v="439" actId="2696"/>
        <pc:sldMkLst>
          <pc:docMk/>
          <pc:sldMk cId="1711993775" sldId="341"/>
        </pc:sldMkLst>
        <pc:spChg chg="mod">
          <ac:chgData name="Clare Oxborrow" userId="0a468176-acb8-43ff-bd8a-c90d09be11eb" providerId="ADAL" clId="{C992096D-F211-458C-801E-EABE1C13C3CB}" dt="2021-08-31T16:10:30.932" v="13" actId="6549"/>
          <ac:spMkLst>
            <pc:docMk/>
            <pc:sldMk cId="1711993775" sldId="341"/>
            <ac:spMk id="3" creationId="{00000000-0000-0000-0000-000000000000}"/>
          </ac:spMkLst>
        </pc:spChg>
        <pc:spChg chg="mod">
          <ac:chgData name="Clare Oxborrow" userId="0a468176-acb8-43ff-bd8a-c90d09be11eb" providerId="ADAL" clId="{C992096D-F211-458C-801E-EABE1C13C3CB}" dt="2021-08-31T16:10:13.894" v="12" actId="27636"/>
          <ac:spMkLst>
            <pc:docMk/>
            <pc:sldMk cId="1711993775" sldId="341"/>
            <ac:spMk id="7" creationId="{00000000-0000-0000-0000-000000000000}"/>
          </ac:spMkLst>
        </pc:spChg>
      </pc:sldChg>
      <pc:sldChg chg="add del">
        <pc:chgData name="Clare Oxborrow" userId="0a468176-acb8-43ff-bd8a-c90d09be11eb" providerId="ADAL" clId="{C992096D-F211-458C-801E-EABE1C13C3CB}" dt="2021-08-31T22:43:27.570" v="441"/>
        <pc:sldMkLst>
          <pc:docMk/>
          <pc:sldMk cId="3539044981" sldId="341"/>
        </pc:sldMkLst>
      </pc:sldChg>
      <pc:sldChg chg="del">
        <pc:chgData name="Clare Oxborrow" userId="0a468176-acb8-43ff-bd8a-c90d09be11eb" providerId="ADAL" clId="{C992096D-F211-458C-801E-EABE1C13C3CB}" dt="2021-08-31T15:51:08.397" v="4" actId="2696"/>
        <pc:sldMkLst>
          <pc:docMk/>
          <pc:sldMk cId="752847244" sldId="342"/>
        </pc:sldMkLst>
      </pc:sldChg>
      <pc:sldChg chg="del">
        <pc:chgData name="Clare Oxborrow" userId="0a468176-acb8-43ff-bd8a-c90d09be11eb" providerId="ADAL" clId="{C992096D-F211-458C-801E-EABE1C13C3CB}" dt="2021-08-31T15:50:37.076" v="1" actId="2696"/>
        <pc:sldMkLst>
          <pc:docMk/>
          <pc:sldMk cId="1988481639" sldId="343"/>
        </pc:sldMkLst>
      </pc:sldChg>
      <pc:sldChg chg="delSp modSp mod">
        <pc:chgData name="Clare Oxborrow" userId="0a468176-acb8-43ff-bd8a-c90d09be11eb" providerId="ADAL" clId="{C992096D-F211-458C-801E-EABE1C13C3CB}" dt="2021-09-01T07:25:56.462" v="484" actId="1076"/>
        <pc:sldMkLst>
          <pc:docMk/>
          <pc:sldMk cId="524373295" sldId="344"/>
        </pc:sldMkLst>
        <pc:spChg chg="mod">
          <ac:chgData name="Clare Oxborrow" userId="0a468176-acb8-43ff-bd8a-c90d09be11eb" providerId="ADAL" clId="{C992096D-F211-458C-801E-EABE1C13C3CB}" dt="2021-09-01T07:25:56.462" v="484" actId="1076"/>
          <ac:spMkLst>
            <pc:docMk/>
            <pc:sldMk cId="524373295" sldId="344"/>
            <ac:spMk id="167" creationId="{00000000-0000-0000-0000-000000000000}"/>
          </ac:spMkLst>
        </pc:spChg>
        <pc:picChg chg="del">
          <ac:chgData name="Clare Oxborrow" userId="0a468176-acb8-43ff-bd8a-c90d09be11eb" providerId="ADAL" clId="{C992096D-F211-458C-801E-EABE1C13C3CB}" dt="2021-09-01T07:25:19.948" v="479" actId="478"/>
          <ac:picMkLst>
            <pc:docMk/>
            <pc:sldMk cId="524373295" sldId="344"/>
            <ac:picMk id="4" creationId="{00000000-0000-0000-0000-000000000000}"/>
          </ac:picMkLst>
        </pc:picChg>
        <pc:picChg chg="del">
          <ac:chgData name="Clare Oxborrow" userId="0a468176-acb8-43ff-bd8a-c90d09be11eb" providerId="ADAL" clId="{C992096D-F211-458C-801E-EABE1C13C3CB}" dt="2021-09-01T07:25:23.520" v="480" actId="21"/>
          <ac:picMkLst>
            <pc:docMk/>
            <pc:sldMk cId="524373295" sldId="344"/>
            <ac:picMk id="5" creationId="{00000000-0000-0000-0000-000000000000}"/>
          </ac:picMkLst>
        </pc:picChg>
      </pc:sldChg>
      <pc:sldChg chg="del">
        <pc:chgData name="Clare Oxborrow" userId="0a468176-acb8-43ff-bd8a-c90d09be11eb" providerId="ADAL" clId="{C992096D-F211-458C-801E-EABE1C13C3CB}" dt="2021-08-31T15:50:39.160" v="2" actId="2696"/>
        <pc:sldMkLst>
          <pc:docMk/>
          <pc:sldMk cId="2496373833" sldId="345"/>
        </pc:sldMkLst>
      </pc:sldChg>
      <pc:sldChg chg="del">
        <pc:chgData name="Clare Oxborrow" userId="0a468176-acb8-43ff-bd8a-c90d09be11eb" providerId="ADAL" clId="{C992096D-F211-458C-801E-EABE1C13C3CB}" dt="2021-08-31T22:37:36.263" v="362" actId="2696"/>
        <pc:sldMkLst>
          <pc:docMk/>
          <pc:sldMk cId="1498002830" sldId="346"/>
        </pc:sldMkLst>
      </pc:sldChg>
      <pc:sldChg chg="del">
        <pc:chgData name="Clare Oxborrow" userId="0a468176-acb8-43ff-bd8a-c90d09be11eb" providerId="ADAL" clId="{C992096D-F211-458C-801E-EABE1C13C3CB}" dt="2021-08-31T15:50:41.193" v="3" actId="2696"/>
        <pc:sldMkLst>
          <pc:docMk/>
          <pc:sldMk cId="2777259553" sldId="348"/>
        </pc:sldMkLst>
      </pc:sldChg>
      <pc:sldChg chg="del">
        <pc:chgData name="Clare Oxborrow" userId="0a468176-acb8-43ff-bd8a-c90d09be11eb" providerId="ADAL" clId="{C992096D-F211-458C-801E-EABE1C13C3CB}" dt="2021-08-31T22:37:38.751" v="363" actId="2696"/>
        <pc:sldMkLst>
          <pc:docMk/>
          <pc:sldMk cId="3313999541" sldId="349"/>
        </pc:sldMkLst>
      </pc:sldChg>
      <pc:sldChg chg="modSp mod ord">
        <pc:chgData name="Clare Oxborrow" userId="0a468176-acb8-43ff-bd8a-c90d09be11eb" providerId="ADAL" clId="{C992096D-F211-458C-801E-EABE1C13C3CB}" dt="2021-08-31T22:45:19.483" v="454"/>
        <pc:sldMkLst>
          <pc:docMk/>
          <pc:sldMk cId="259307826" sldId="350"/>
        </pc:sldMkLst>
        <pc:spChg chg="mod">
          <ac:chgData name="Clare Oxborrow" userId="0a468176-acb8-43ff-bd8a-c90d09be11eb" providerId="ADAL" clId="{C992096D-F211-458C-801E-EABE1C13C3CB}" dt="2021-08-31T22:37:56.536" v="365" actId="6549"/>
          <ac:spMkLst>
            <pc:docMk/>
            <pc:sldMk cId="259307826" sldId="350"/>
            <ac:spMk id="971" creationId="{00000000-0000-0000-0000-000000000000}"/>
          </ac:spMkLst>
        </pc:spChg>
        <pc:spChg chg="mod">
          <ac:chgData name="Clare Oxborrow" userId="0a468176-acb8-43ff-bd8a-c90d09be11eb" providerId="ADAL" clId="{C992096D-F211-458C-801E-EABE1C13C3CB}" dt="2021-08-31T22:37:53.505" v="364" actId="6549"/>
          <ac:spMkLst>
            <pc:docMk/>
            <pc:sldMk cId="259307826" sldId="350"/>
            <ac:spMk id="973" creationId="{00000000-0000-0000-0000-000000000000}"/>
          </ac:spMkLst>
        </pc:spChg>
        <pc:picChg chg="mod">
          <ac:chgData name="Clare Oxborrow" userId="0a468176-acb8-43ff-bd8a-c90d09be11eb" providerId="ADAL" clId="{C992096D-F211-458C-801E-EABE1C13C3CB}" dt="2021-08-31T22:38:06.119" v="368" actId="14100"/>
          <ac:picMkLst>
            <pc:docMk/>
            <pc:sldMk cId="259307826" sldId="350"/>
            <ac:picMk id="5" creationId="{00000000-0000-0000-0000-000000000000}"/>
          </ac:picMkLst>
        </pc:picChg>
      </pc:sldChg>
      <pc:sldChg chg="modSp add del mod ord">
        <pc:chgData name="Clare Oxborrow" userId="0a468176-acb8-43ff-bd8a-c90d09be11eb" providerId="ADAL" clId="{C992096D-F211-458C-801E-EABE1C13C3CB}" dt="2021-09-01T07:41:16.098" v="574" actId="20577"/>
        <pc:sldMkLst>
          <pc:docMk/>
          <pc:sldMk cId="3752466865" sldId="351"/>
        </pc:sldMkLst>
        <pc:spChg chg="mod">
          <ac:chgData name="Clare Oxborrow" userId="0a468176-acb8-43ff-bd8a-c90d09be11eb" providerId="ADAL" clId="{C992096D-F211-458C-801E-EABE1C13C3CB}" dt="2021-09-01T07:41:16.098" v="574" actId="20577"/>
          <ac:spMkLst>
            <pc:docMk/>
            <pc:sldMk cId="3752466865" sldId="351"/>
            <ac:spMk id="973" creationId="{00000000-0000-0000-0000-000000000000}"/>
          </ac:spMkLst>
        </pc:spChg>
      </pc:sldChg>
      <pc:sldChg chg="addSp modSp add del mod ord">
        <pc:chgData name="Clare Oxborrow" userId="0a468176-acb8-43ff-bd8a-c90d09be11eb" providerId="ADAL" clId="{C992096D-F211-458C-801E-EABE1C13C3CB}" dt="2021-09-01T07:26:24.012" v="486" actId="2696"/>
        <pc:sldMkLst>
          <pc:docMk/>
          <pc:sldMk cId="1122568668" sldId="352"/>
        </pc:sldMkLst>
        <pc:spChg chg="add mod">
          <ac:chgData name="Clare Oxborrow" userId="0a468176-acb8-43ff-bd8a-c90d09be11eb" providerId="ADAL" clId="{C992096D-F211-458C-801E-EABE1C13C3CB}" dt="2021-08-31T22:41:39.055" v="434" actId="2711"/>
          <ac:spMkLst>
            <pc:docMk/>
            <pc:sldMk cId="1122568668" sldId="352"/>
            <ac:spMk id="2" creationId="{F3F040F2-EB53-4A90-A7F7-32A5C4A2E214}"/>
          </ac:spMkLst>
        </pc:spChg>
        <pc:spChg chg="mod">
          <ac:chgData name="Clare Oxborrow" userId="0a468176-acb8-43ff-bd8a-c90d09be11eb" providerId="ADAL" clId="{C992096D-F211-458C-801E-EABE1C13C3CB}" dt="2021-08-31T16:13:47.660" v="22" actId="6549"/>
          <ac:spMkLst>
            <pc:docMk/>
            <pc:sldMk cId="1122568668" sldId="352"/>
            <ac:spMk id="166" creationId="{00000000-0000-0000-0000-000000000000}"/>
          </ac:spMkLst>
        </pc:spChg>
        <pc:spChg chg="mod">
          <ac:chgData name="Clare Oxborrow" userId="0a468176-acb8-43ff-bd8a-c90d09be11eb" providerId="ADAL" clId="{C992096D-F211-458C-801E-EABE1C13C3CB}" dt="2021-08-31T22:41:44.266" v="438" actId="27636"/>
          <ac:spMkLst>
            <pc:docMk/>
            <pc:sldMk cId="1122568668" sldId="352"/>
            <ac:spMk id="167" creationId="{00000000-0000-0000-0000-000000000000}"/>
          </ac:spMkLst>
        </pc:spChg>
      </pc:sldChg>
      <pc:sldChg chg="del">
        <pc:chgData name="Clare Oxborrow" userId="0a468176-acb8-43ff-bd8a-c90d09be11eb" providerId="ADAL" clId="{C992096D-F211-458C-801E-EABE1C13C3CB}" dt="2021-08-31T15:51:17.547" v="6" actId="2696"/>
        <pc:sldMkLst>
          <pc:docMk/>
          <pc:sldMk cId="2942329313" sldId="352"/>
        </pc:sldMkLst>
      </pc:sldChg>
      <pc:sldChg chg="addSp modSp add mod">
        <pc:chgData name="Clare Oxborrow" userId="0a468176-acb8-43ff-bd8a-c90d09be11eb" providerId="ADAL" clId="{C992096D-F211-458C-801E-EABE1C13C3CB}" dt="2021-09-01T07:23:18.403" v="463" actId="20577"/>
        <pc:sldMkLst>
          <pc:docMk/>
          <pc:sldMk cId="8885193" sldId="353"/>
        </pc:sldMkLst>
        <pc:spChg chg="mod">
          <ac:chgData name="Clare Oxborrow" userId="0a468176-acb8-43ff-bd8a-c90d09be11eb" providerId="ADAL" clId="{C992096D-F211-458C-801E-EABE1C13C3CB}" dt="2021-09-01T07:23:18.403" v="463" actId="20577"/>
          <ac:spMkLst>
            <pc:docMk/>
            <pc:sldMk cId="8885193" sldId="353"/>
            <ac:spMk id="167" creationId="{00000000-0000-0000-0000-000000000000}"/>
          </ac:spMkLst>
        </pc:spChg>
        <pc:picChg chg="add mod">
          <ac:chgData name="Clare Oxborrow" userId="0a468176-acb8-43ff-bd8a-c90d09be11eb" providerId="ADAL" clId="{C992096D-F211-458C-801E-EABE1C13C3CB}" dt="2021-08-31T16:38:35.075" v="361" actId="1076"/>
          <ac:picMkLst>
            <pc:docMk/>
            <pc:sldMk cId="8885193" sldId="353"/>
            <ac:picMk id="3" creationId="{F82919FA-C4D8-4230-BD53-D03F103C261B}"/>
          </ac:picMkLst>
        </pc:picChg>
      </pc:sldChg>
      <pc:sldChg chg="del">
        <pc:chgData name="Clare Oxborrow" userId="0a468176-acb8-43ff-bd8a-c90d09be11eb" providerId="ADAL" clId="{C992096D-F211-458C-801E-EABE1C13C3CB}" dt="2021-08-31T15:51:20.889" v="7" actId="2696"/>
        <pc:sldMkLst>
          <pc:docMk/>
          <pc:sldMk cId="4158956957" sldId="353"/>
        </pc:sldMkLst>
      </pc:sldChg>
      <pc:sldMasterChg chg="delSldLayout">
        <pc:chgData name="Clare Oxborrow" userId="0a468176-acb8-43ff-bd8a-c90d09be11eb" providerId="ADAL" clId="{C992096D-F211-458C-801E-EABE1C13C3CB}" dt="2021-08-31T22:42:10.734" v="439" actId="2696"/>
        <pc:sldMasterMkLst>
          <pc:docMk/>
          <pc:sldMasterMk cId="0" sldId="2147483648"/>
        </pc:sldMasterMkLst>
        <pc:sldLayoutChg chg="del">
          <pc:chgData name="Clare Oxborrow" userId="0a468176-acb8-43ff-bd8a-c90d09be11eb" providerId="ADAL" clId="{C992096D-F211-458C-801E-EABE1C13C3CB}" dt="2021-08-31T15:51:08.397" v="4" actId="2696"/>
          <pc:sldLayoutMkLst>
            <pc:docMk/>
            <pc:sldMasterMk cId="0" sldId="2147483648"/>
            <pc:sldLayoutMk cId="2150378605" sldId="2147483664"/>
          </pc:sldLayoutMkLst>
        </pc:sldLayoutChg>
        <pc:sldLayoutChg chg="del">
          <pc:chgData name="Clare Oxborrow" userId="0a468176-acb8-43ff-bd8a-c90d09be11eb" providerId="ADAL" clId="{C992096D-F211-458C-801E-EABE1C13C3CB}" dt="2021-08-31T22:42:10.734" v="439" actId="2696"/>
          <pc:sldLayoutMkLst>
            <pc:docMk/>
            <pc:sldMasterMk cId="0" sldId="2147483648"/>
            <pc:sldLayoutMk cId="4155142325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83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1E2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3272568"/>
            <a:ext cx="14285220" cy="399183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6000">
                <a:solidFill>
                  <a:srgbClr val="F3F3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05000" y="7454900"/>
            <a:ext cx="20828000" cy="4976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rgbClr val="F3F3F7"/>
                </a:solidFill>
              </a:defRPr>
            </a:lvl1pPr>
            <a:lvl2pPr marL="0" indent="228600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rgbClr val="F3F3F7"/>
                </a:solidFill>
              </a:defRPr>
            </a:lvl2pPr>
            <a:lvl3pPr marL="0" indent="457200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rgbClr val="F3F3F7"/>
                </a:solidFill>
              </a:defRPr>
            </a:lvl3pPr>
            <a:lvl4pPr marL="0" indent="685800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rgbClr val="F3F3F7"/>
                </a:solidFill>
              </a:defRPr>
            </a:lvl4pPr>
            <a:lvl5pPr marL="0" indent="914400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rgbClr val="F3F3F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258" y="1265778"/>
            <a:ext cx="4282264" cy="165986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32319" y="13081000"/>
            <a:ext cx="453332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5400"/>
            </a:lvl1pPr>
            <a:lvl2pPr marL="0" indent="228600">
              <a:lnSpc>
                <a:spcPct val="110000"/>
              </a:lnSpc>
              <a:spcBef>
                <a:spcPts val="0"/>
              </a:spcBef>
              <a:buSzTx/>
              <a:buNone/>
              <a:defRPr sz="5400"/>
            </a:lvl2pPr>
            <a:lvl3pPr marL="0" indent="457200">
              <a:lnSpc>
                <a:spcPct val="110000"/>
              </a:lnSpc>
              <a:spcBef>
                <a:spcPts val="0"/>
              </a:spcBef>
              <a:buSzTx/>
              <a:buNone/>
              <a:defRPr sz="5400"/>
            </a:lvl3pPr>
            <a:lvl4pPr marL="0" indent="685800">
              <a:lnSpc>
                <a:spcPct val="110000"/>
              </a:lnSpc>
              <a:spcBef>
                <a:spcPts val="0"/>
              </a:spcBef>
              <a:buSzTx/>
              <a:buNone/>
              <a:defRPr sz="5400"/>
            </a:lvl4pPr>
            <a:lvl5pPr marL="0" indent="914400">
              <a:lnSpc>
                <a:spcPct val="110000"/>
              </a:lnSpc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32319" y="13081000"/>
            <a:ext cx="453332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1E24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1689100" y="5105400"/>
            <a:ext cx="20828000" cy="46482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2000">
                <a:solidFill>
                  <a:srgbClr val="F3F3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Section Number"/>
          <p:cNvSpPr txBox="1">
            <a:spLocks noGrp="1"/>
          </p:cNvSpPr>
          <p:nvPr>
            <p:ph type="body" sz="quarter" idx="13"/>
          </p:nvPr>
        </p:nvSpPr>
        <p:spPr>
          <a:xfrm>
            <a:off x="1689100" y="1149128"/>
            <a:ext cx="11388722" cy="84882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3600">
                <a:solidFill>
                  <a:srgbClr val="F3F3F7"/>
                </a:solidFill>
              </a:defRPr>
            </a:lvl1pPr>
          </a:lstStyle>
          <a:p>
            <a:r>
              <a:t>Section Number</a:t>
            </a:r>
          </a:p>
        </p:txBody>
      </p:sp>
      <p:sp>
        <p:nvSpPr>
          <p:cNvPr id="36" name="Line"/>
          <p:cNvSpPr/>
          <p:nvPr/>
        </p:nvSpPr>
        <p:spPr>
          <a:xfrm>
            <a:off x="1752343" y="964640"/>
            <a:ext cx="20879313" cy="1"/>
          </a:xfrm>
          <a:prstGeom prst="line">
            <a:avLst/>
          </a:prstGeom>
          <a:ln w="12700">
            <a:solidFill>
              <a:srgbClr val="F3F3F7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6172" y="1161828"/>
            <a:ext cx="453332" cy="469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F3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548" y="11826607"/>
            <a:ext cx="1212779" cy="1236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651000" y="698500"/>
            <a:ext cx="10223500" cy="55499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5400"/>
            </a:lvl1pPr>
            <a:lvl2pPr marL="0" indent="228600">
              <a:lnSpc>
                <a:spcPct val="110000"/>
              </a:lnSpc>
              <a:spcBef>
                <a:spcPts val="0"/>
              </a:spcBef>
              <a:buSzTx/>
              <a:buNone/>
              <a:defRPr sz="5400"/>
            </a:lvl2pPr>
            <a:lvl3pPr marL="0" indent="457200">
              <a:lnSpc>
                <a:spcPct val="110000"/>
              </a:lnSpc>
              <a:spcBef>
                <a:spcPts val="0"/>
              </a:spcBef>
              <a:buSzTx/>
              <a:buNone/>
              <a:defRPr sz="5400"/>
            </a:lvl3pPr>
            <a:lvl4pPr marL="0" indent="685800">
              <a:lnSpc>
                <a:spcPct val="110000"/>
              </a:lnSpc>
              <a:spcBef>
                <a:spcPts val="0"/>
              </a:spcBef>
              <a:buSzTx/>
              <a:buNone/>
              <a:defRPr sz="5400"/>
            </a:lvl4pPr>
            <a:lvl5pPr marL="0" indent="914400">
              <a:lnSpc>
                <a:spcPct val="110000"/>
              </a:lnSpc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ection"/>
          <p:cNvSpPr txBox="1">
            <a:spLocks noGrp="1"/>
          </p:cNvSpPr>
          <p:nvPr>
            <p:ph type="body" sz="quarter" idx="14"/>
          </p:nvPr>
        </p:nvSpPr>
        <p:spPr>
          <a:xfrm>
            <a:off x="1689100" y="1166249"/>
            <a:ext cx="11388722" cy="461060"/>
          </a:xfrm>
          <a:prstGeom prst="rect">
            <a:avLst/>
          </a:prstGeom>
        </p:spPr>
        <p:txBody>
          <a:bodyPr anchor="t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2376"/>
            </a:lvl1pPr>
          </a:lstStyle>
          <a:p>
            <a:r>
              <a:t>Section</a:t>
            </a:r>
          </a:p>
        </p:txBody>
      </p:sp>
      <p:sp>
        <p:nvSpPr>
          <p:cNvPr id="49" name="Line"/>
          <p:cNvSpPr/>
          <p:nvPr/>
        </p:nvSpPr>
        <p:spPr>
          <a:xfrm>
            <a:off x="1866800" y="964640"/>
            <a:ext cx="20650399" cy="1"/>
          </a:xfrm>
          <a:prstGeom prst="line">
            <a:avLst/>
          </a:prstGeom>
          <a:ln w="12700">
            <a:solidFill>
              <a:srgbClr val="1E244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>
          <a:xfrm>
            <a:off x="1755346" y="964640"/>
            <a:ext cx="20873309" cy="1"/>
          </a:xfrm>
          <a:prstGeom prst="line">
            <a:avLst/>
          </a:prstGeom>
          <a:ln w="12700">
            <a:solidFill>
              <a:srgbClr val="1E244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32319" y="13081000"/>
            <a:ext cx="453332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32319" y="13081000"/>
            <a:ext cx="453332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4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0599"/>
            <a:ext cx="19621500" cy="838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4400"/>
              </a:spcBef>
              <a:buSzTx/>
              <a:buNone/>
              <a:defRPr sz="4800"/>
            </a:lvl1pPr>
          </a:lstStyle>
          <a:p>
            <a:r>
              <a:t>“Type a quote here.” </a:t>
            </a:r>
          </a:p>
        </p:txBody>
      </p:sp>
      <p:sp>
        <p:nvSpPr>
          <p:cNvPr id="113" name="Section"/>
          <p:cNvSpPr txBox="1">
            <a:spLocks noGrp="1"/>
          </p:cNvSpPr>
          <p:nvPr>
            <p:ph type="body" sz="quarter" idx="15"/>
          </p:nvPr>
        </p:nvSpPr>
        <p:spPr>
          <a:xfrm>
            <a:off x="1689100" y="1166249"/>
            <a:ext cx="11388722" cy="461060"/>
          </a:xfrm>
          <a:prstGeom prst="rect">
            <a:avLst/>
          </a:prstGeom>
        </p:spPr>
        <p:txBody>
          <a:bodyPr anchor="t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2376"/>
            </a:lvl1pPr>
          </a:lstStyle>
          <a:p>
            <a:r>
              <a:t>Section</a:t>
            </a:r>
          </a:p>
        </p:txBody>
      </p:sp>
      <p:sp>
        <p:nvSpPr>
          <p:cNvPr id="114" name="Line"/>
          <p:cNvSpPr/>
          <p:nvPr/>
        </p:nvSpPr>
        <p:spPr>
          <a:xfrm>
            <a:off x="1755346" y="964640"/>
            <a:ext cx="20873309" cy="1"/>
          </a:xfrm>
          <a:prstGeom prst="line">
            <a:avLst/>
          </a:prstGeom>
          <a:ln w="12700">
            <a:solidFill>
              <a:srgbClr val="1E244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32319" y="13081000"/>
            <a:ext cx="453332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32319" y="13081000"/>
            <a:ext cx="453332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32319" y="13081000"/>
            <a:ext cx="453332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12000">
                <a:solidFill>
                  <a:srgbClr val="F3F3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24892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8270" y="1166249"/>
            <a:ext cx="453331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17548" y="11826607"/>
            <a:ext cx="1212779" cy="123640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ne"/>
          <p:cNvSpPr/>
          <p:nvPr/>
        </p:nvSpPr>
        <p:spPr>
          <a:xfrm>
            <a:off x="1755346" y="964640"/>
            <a:ext cx="20873309" cy="1"/>
          </a:xfrm>
          <a:prstGeom prst="line">
            <a:avLst/>
          </a:prstGeom>
          <a:ln w="12700">
            <a:solidFill>
              <a:srgbClr val="1E244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63" r:id="rId9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635000" marR="0" indent="-635000" algn="l" defTabSz="825500" latinLnBrk="0">
        <a:lnSpc>
          <a:spcPct val="12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1pPr>
      <a:lvl2pPr marL="1270000" marR="0" indent="-635000" algn="l" defTabSz="825500" latinLnBrk="0">
        <a:lnSpc>
          <a:spcPct val="12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2pPr>
      <a:lvl3pPr marL="1905000" marR="0" indent="-635000" algn="l" defTabSz="825500" latinLnBrk="0">
        <a:lnSpc>
          <a:spcPct val="12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3pPr>
      <a:lvl4pPr marL="2540000" marR="0" indent="-635000" algn="l" defTabSz="825500" latinLnBrk="0">
        <a:lnSpc>
          <a:spcPct val="12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4pPr>
      <a:lvl5pPr marL="3175000" marR="0" indent="-635000" algn="l" defTabSz="825500" latinLnBrk="0">
        <a:lnSpc>
          <a:spcPct val="12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5pPr>
      <a:lvl6pPr marL="3810000" marR="0" indent="-635000" algn="l" defTabSz="825500" latinLnBrk="0">
        <a:lnSpc>
          <a:spcPct val="12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6pPr>
      <a:lvl7pPr marL="4445000" marR="0" indent="-635000" algn="l" defTabSz="825500" latinLnBrk="0">
        <a:lnSpc>
          <a:spcPct val="12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7pPr>
      <a:lvl8pPr marL="5080000" marR="0" indent="-635000" algn="l" defTabSz="825500" latinLnBrk="0">
        <a:lnSpc>
          <a:spcPct val="12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8pPr>
      <a:lvl9pPr marL="5715000" marR="0" indent="-635000" algn="l" defTabSz="825500" latinLnBrk="0">
        <a:lnSpc>
          <a:spcPct val="12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1E244D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ogether"/>
          <p:cNvSpPr txBox="1">
            <a:spLocks noGrp="1"/>
          </p:cNvSpPr>
          <p:nvPr>
            <p:ph type="title"/>
          </p:nvPr>
        </p:nvSpPr>
        <p:spPr>
          <a:xfrm>
            <a:off x="1778000" y="3272567"/>
            <a:ext cx="14285220" cy="11614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GB" sz="9600" dirty="0"/>
            </a:br>
            <a:br>
              <a:rPr lang="en-GB" sz="9600" dirty="0"/>
            </a:br>
            <a:endParaRPr lang="en-GB" sz="9600" dirty="0"/>
          </a:p>
        </p:txBody>
      </p:sp>
      <p:sp>
        <p:nvSpPr>
          <p:cNvPr id="167" name="A guide to our story, audience, identity and experience"/>
          <p:cNvSpPr txBox="1">
            <a:spLocks noGrp="1"/>
          </p:cNvSpPr>
          <p:nvPr>
            <p:ph type="body" sz="half" idx="1"/>
          </p:nvPr>
        </p:nvSpPr>
        <p:spPr>
          <a:xfrm>
            <a:off x="1058779" y="3489158"/>
            <a:ext cx="11133221" cy="921197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GB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 CAN EAT MEAT AND SAVE THE PLANET– NEW RESEARCH (2009)</a:t>
            </a:r>
          </a:p>
          <a:p>
            <a:pPr lvl="0">
              <a:lnSpc>
                <a:spcPct val="107000"/>
              </a:lnSpc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solidFill>
                  <a:schemeClr val="tx1">
                    <a:lumMod val="75000"/>
                  </a:schemeClr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We don’t need to go veggie to feed a booming world population and save the planet from climate change and forest destruction…</a:t>
            </a:r>
          </a:p>
          <a:p>
            <a:endParaRPr lang="en-GB" sz="36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r>
              <a:rPr lang="en-GB" sz="3600" dirty="0">
                <a:effectLst/>
                <a:ea typeface="Calibri" panose="020F0502020204030204" pitchFamily="34" charset="0"/>
              </a:rPr>
              <a:t>‘Eating the planet?’…reveals that we can still enjoy meat several times a week whilst feeding the world using planet-friendly and humane farming methods. </a:t>
            </a:r>
          </a:p>
          <a:p>
            <a:endParaRPr lang="en-GB" sz="3600" dirty="0">
              <a:ea typeface="Calibri" panose="020F050202020403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</a:rPr>
              <a:t>“…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diet equivalent to eating meat three times a week would allow forests to remain untouched, animals to be farmed in free-range conditions and greener farming methods to be used.”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8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GB" sz="8000" dirty="0"/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GB" sz="8000" dirty="0"/>
          </a:p>
        </p:txBody>
      </p:sp>
      <p:pic>
        <p:nvPicPr>
          <p:cNvPr id="3" name="Picture 2" descr="A picture containing text, outdoor, sky, clouds&#10;&#10;Description automatically generated">
            <a:extLst>
              <a:ext uri="{FF2B5EF4-FFF2-40B4-BE49-F238E27FC236}">
                <a16:creationId xmlns:a16="http://schemas.microsoft.com/office/drawing/2014/main" id="{F82919FA-C4D8-4230-BD53-D03F103C2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529" y="794487"/>
            <a:ext cx="8396638" cy="124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Questions?"/>
          <p:cNvSpPr txBox="1">
            <a:spLocks noGrp="1"/>
          </p:cNvSpPr>
          <p:nvPr>
            <p:ph type="title"/>
          </p:nvPr>
        </p:nvSpPr>
        <p:spPr>
          <a:xfrm>
            <a:off x="1689100" y="1161828"/>
            <a:ext cx="15707143" cy="131865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0000" dirty="0"/>
              <a:t>The impact</a:t>
            </a:r>
            <a:endParaRPr sz="10000" dirty="0"/>
          </a:p>
        </p:txBody>
      </p:sp>
      <p:sp>
        <p:nvSpPr>
          <p:cNvPr id="973" name="Contact Friend’s of the Earth’s brand and marketing team"/>
          <p:cNvSpPr txBox="1">
            <a:spLocks noGrp="1"/>
          </p:cNvSpPr>
          <p:nvPr>
            <p:ph type="body" sz="quarter" idx="13"/>
          </p:nvPr>
        </p:nvSpPr>
        <p:spPr>
          <a:xfrm>
            <a:off x="11624440" y="4645640"/>
            <a:ext cx="11543606" cy="66070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rgbClr val="F3F3F7"/>
                </a:solidFill>
              </a:defRPr>
            </a:lvl1pPr>
          </a:lstStyle>
          <a:p>
            <a:r>
              <a:rPr lang="en-GB" dirty="0"/>
              <a:t>Eat</a:t>
            </a:r>
            <a:endParaRPr dirty="0"/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07" t="27921" r="32362" b="20759"/>
          <a:stretch/>
        </p:blipFill>
        <p:spPr bwMode="auto">
          <a:xfrm>
            <a:off x="9676655" y="1161828"/>
            <a:ext cx="12577898" cy="12027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25203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Questions?"/>
          <p:cNvSpPr txBox="1">
            <a:spLocks noGrp="1"/>
          </p:cNvSpPr>
          <p:nvPr>
            <p:ph type="title"/>
          </p:nvPr>
        </p:nvSpPr>
        <p:spPr>
          <a:xfrm>
            <a:off x="671183" y="1006552"/>
            <a:ext cx="15707143" cy="256997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10000" dirty="0"/>
              <a:t>The challenge</a:t>
            </a:r>
            <a:br>
              <a:rPr lang="en-GB" sz="10000" dirty="0"/>
            </a:br>
            <a:br>
              <a:rPr lang="en-GB" sz="10000" dirty="0"/>
            </a:br>
            <a:r>
              <a:rPr lang="en-GB" sz="10000" dirty="0"/>
              <a:t>&gt;</a:t>
            </a:r>
            <a:r>
              <a:rPr lang="en-GB" sz="8000" dirty="0"/>
              <a:t>2x engagement</a:t>
            </a:r>
            <a:endParaRPr sz="8000" dirty="0"/>
          </a:p>
        </p:txBody>
      </p:sp>
      <p:sp>
        <p:nvSpPr>
          <p:cNvPr id="973" name="Contact Friend’s of the Earth’s brand and marketing team"/>
          <p:cNvSpPr txBox="1">
            <a:spLocks noGrp="1"/>
          </p:cNvSpPr>
          <p:nvPr>
            <p:ph type="body" sz="quarter" idx="13"/>
          </p:nvPr>
        </p:nvSpPr>
        <p:spPr>
          <a:xfrm>
            <a:off x="11919232" y="5170532"/>
            <a:ext cx="10800272" cy="61818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rgbClr val="F3F3F7"/>
                </a:solidFill>
              </a:defRPr>
            </a:lvl1pPr>
          </a:lstStyle>
          <a:p>
            <a:endParaRPr dirty="0"/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2573" t="17019" r="32529" b="31927"/>
          <a:stretch/>
        </p:blipFill>
        <p:spPr bwMode="auto">
          <a:xfrm>
            <a:off x="9764665" y="1161828"/>
            <a:ext cx="12501507" cy="11987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55371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Questions?"/>
          <p:cNvSpPr txBox="1">
            <a:spLocks noGrp="1"/>
          </p:cNvSpPr>
          <p:nvPr>
            <p:ph type="title"/>
          </p:nvPr>
        </p:nvSpPr>
        <p:spPr>
          <a:xfrm>
            <a:off x="969412" y="1161828"/>
            <a:ext cx="15707143" cy="256997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>
                <a:latin typeface="+mj-lt"/>
              </a:rPr>
              <a:t>The taste</a:t>
            </a:r>
            <a:br>
              <a:rPr lang="en-GB" dirty="0"/>
            </a:br>
            <a:br>
              <a:rPr lang="en-GB" dirty="0"/>
            </a:br>
            <a:r>
              <a:rPr lang="en-GB" sz="8000" dirty="0"/>
              <a:t>&gt;3x engagement</a:t>
            </a:r>
            <a:endParaRPr sz="8000" dirty="0"/>
          </a:p>
        </p:txBody>
      </p:sp>
      <p:sp>
        <p:nvSpPr>
          <p:cNvPr id="973" name="Contact Friend’s of the Earth’s brand and marketing team"/>
          <p:cNvSpPr txBox="1">
            <a:spLocks noGrp="1"/>
          </p:cNvSpPr>
          <p:nvPr>
            <p:ph type="body" sz="quarter" idx="13"/>
          </p:nvPr>
        </p:nvSpPr>
        <p:spPr>
          <a:xfrm>
            <a:off x="12594566" y="4501986"/>
            <a:ext cx="9671606" cy="73292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rgbClr val="F3F3F7"/>
                </a:solidFill>
              </a:defRPr>
            </a:lvl1pPr>
          </a:lstStyle>
          <a:p>
            <a:endParaRPr dirty="0"/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739" t="28453" r="32196" b="19163"/>
          <a:stretch/>
        </p:blipFill>
        <p:spPr bwMode="auto">
          <a:xfrm>
            <a:off x="10555532" y="1161828"/>
            <a:ext cx="13194806" cy="12196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9275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ogether"/>
          <p:cNvSpPr txBox="1">
            <a:spLocks noGrp="1"/>
          </p:cNvSpPr>
          <p:nvPr>
            <p:ph type="title"/>
          </p:nvPr>
        </p:nvSpPr>
        <p:spPr>
          <a:xfrm>
            <a:off x="7160884" y="1581790"/>
            <a:ext cx="14285220" cy="11614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GB" sz="9600" dirty="0"/>
            </a:br>
            <a:br>
              <a:rPr lang="en-GB" sz="9600" dirty="0"/>
            </a:br>
            <a:br>
              <a:rPr lang="en-GB" sz="9600" dirty="0"/>
            </a:br>
            <a:r>
              <a:rPr lang="en-GB" sz="9600" dirty="0"/>
              <a:t>Language and framing	</a:t>
            </a:r>
          </a:p>
        </p:txBody>
      </p:sp>
      <p:sp>
        <p:nvSpPr>
          <p:cNvPr id="167" name="A guide to our story, audience, identity and experience"/>
          <p:cNvSpPr txBox="1">
            <a:spLocks noGrp="1"/>
          </p:cNvSpPr>
          <p:nvPr>
            <p:ph type="body" sz="half" idx="1"/>
          </p:nvPr>
        </p:nvSpPr>
        <p:spPr>
          <a:xfrm>
            <a:off x="2283772" y="3867052"/>
            <a:ext cx="19373070" cy="826715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GB" sz="8000" dirty="0"/>
              <a:t>Hard facts and guilt don’t (tend to) work – backlash</a:t>
            </a:r>
          </a:p>
          <a:p>
            <a:pPr lvl="0"/>
            <a:endParaRPr lang="en-GB" sz="8000" dirty="0"/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GB" sz="8000" dirty="0"/>
              <a:t>Focus on what’s gained, not what’s lost 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GB" sz="8000" dirty="0"/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GB" sz="8000" dirty="0"/>
              <a:t>Highlight taste, pleasure, indulgent language (WRI/Better Buying Lab)</a:t>
            </a:r>
            <a:br>
              <a:rPr lang="en-GB" sz="8000" dirty="0"/>
            </a:br>
            <a:endParaRPr lang="en-GB" sz="8000" dirty="0"/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GB" sz="8000" dirty="0"/>
              <a:t>Use appealing food images (and have fun)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GB" sz="8000" dirty="0"/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GB" sz="8000" dirty="0"/>
              <a:t>Wider benefits to environment etc. can reinforce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5243732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Questions?"/>
          <p:cNvSpPr txBox="1">
            <a:spLocks noGrp="1"/>
          </p:cNvSpPr>
          <p:nvPr>
            <p:ph type="title"/>
          </p:nvPr>
        </p:nvSpPr>
        <p:spPr>
          <a:xfrm>
            <a:off x="1602836" y="1396778"/>
            <a:ext cx="21116668" cy="256997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sz="10000" dirty="0"/>
          </a:p>
        </p:txBody>
      </p:sp>
      <p:sp>
        <p:nvSpPr>
          <p:cNvPr id="973" name="Contact Friend’s of the Earth’s brand and marketing team"/>
          <p:cNvSpPr txBox="1">
            <a:spLocks noGrp="1"/>
          </p:cNvSpPr>
          <p:nvPr>
            <p:ph type="body" sz="quarter" idx="13"/>
          </p:nvPr>
        </p:nvSpPr>
        <p:spPr>
          <a:xfrm>
            <a:off x="1049949" y="4359649"/>
            <a:ext cx="10800272" cy="61818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rgbClr val="F3F3F7"/>
                </a:solidFill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GB" dirty="0"/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53" y="1396778"/>
            <a:ext cx="19417678" cy="109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78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Questions?"/>
          <p:cNvSpPr txBox="1">
            <a:spLocks noGrp="1"/>
          </p:cNvSpPr>
          <p:nvPr>
            <p:ph type="title"/>
          </p:nvPr>
        </p:nvSpPr>
        <p:spPr>
          <a:xfrm>
            <a:off x="1602836" y="1396778"/>
            <a:ext cx="21116668" cy="256997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10000" dirty="0"/>
              <a:t>Less and better </a:t>
            </a:r>
            <a:br>
              <a:rPr lang="en-GB" sz="10000" dirty="0"/>
            </a:br>
            <a:r>
              <a:rPr lang="en-GB" sz="10000" dirty="0"/>
              <a:t>(of </a:t>
            </a:r>
            <a:r>
              <a:rPr lang="en-GB" sz="10000" i="1" dirty="0"/>
              <a:t>all</a:t>
            </a:r>
            <a:r>
              <a:rPr lang="en-GB" sz="10000" dirty="0"/>
              <a:t> meat) works: </a:t>
            </a:r>
            <a:br>
              <a:rPr lang="en-GB" sz="10000" dirty="0"/>
            </a:br>
            <a:endParaRPr sz="10000" dirty="0"/>
          </a:p>
        </p:txBody>
      </p:sp>
      <p:sp>
        <p:nvSpPr>
          <p:cNvPr id="973" name="Contact Friend’s of the Earth’s brand and marketing team"/>
          <p:cNvSpPr txBox="1">
            <a:spLocks noGrp="1"/>
          </p:cNvSpPr>
          <p:nvPr>
            <p:ph type="body" sz="quarter" idx="13"/>
          </p:nvPr>
        </p:nvSpPr>
        <p:spPr>
          <a:xfrm>
            <a:off x="1602836" y="5134901"/>
            <a:ext cx="10800272" cy="618182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rgbClr val="F3F3F7"/>
                </a:solidFill>
              </a:defRPr>
            </a:lvl1pPr>
          </a:lstStyle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6600" dirty="0"/>
              <a:t>Positive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6600" dirty="0"/>
              <a:t>Achievable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6600" dirty="0"/>
              <a:t>Holistic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6600" dirty="0"/>
              <a:t>Multiple wins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6600" dirty="0"/>
              <a:t>But language/comms need more work</a:t>
            </a:r>
          </a:p>
          <a:p>
            <a:pPr lvl="0"/>
            <a:endParaRPr lang="en-GB" dirty="0"/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096" y="973227"/>
            <a:ext cx="8486669" cy="120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68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1E244D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1E244D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1E244D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EFinalRelease xmlns="fde13217-2f03-40ca-80f4-28e1f6c715bd">false</FOEFinalRelease>
    <FOEStrategyKeywordsTaxHTField0 xmlns="fde13217-2f03-40ca-80f4-28e1f6c715bd" xsi:nil="true"/>
    <TaxCatchAll xmlns="fde13217-2f03-40ca-80f4-28e1f6c715bd"/>
    <TaxCatchAllLabel xmlns="fde13217-2f03-40ca-80f4-28e1f6c715bd"/>
    <FOEDocumentTypeTaxHTField0 xmlns="fde13217-2f03-40ca-80f4-28e1f6c715bd" xsi:nil="true"/>
    <_dlc_DocId xmlns="fde13217-2f03-40ca-80f4-28e1f6c715bd">TJQSZSAJ4VUY-200-8145</_dlc_DocId>
    <_dlc_DocIdUrl xmlns="fde13217-2f03-40ca-80f4-28e1f6c715bd">
      <Url>https://foecentral.sharepoint.com/programmes/landusefoodandwatersecurity/_layouts/15/DocIdRedir.aspx?ID=TJQSZSAJ4VUY-200-8145</Url>
      <Description>TJQSZSAJ4VUY-200-8145</Description>
    </_dlc_DocIdUrl>
    <KeyDocument xmlns="fde13217-2f03-40ca-80f4-28e1f6c715bd">false</KeyDocument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B7CAE5529FDEE2419B809FCCA06EE2E6050100E131E478A5158D4AA1BAE518846AD3B5" ma:contentTypeVersion="32" ma:contentTypeDescription="Powerpoint Document" ma:contentTypeScope="" ma:versionID="d66f772135541f0a30583a1a1f8b7a6b">
  <xsd:schema xmlns:xsd="http://www.w3.org/2001/XMLSchema" xmlns:xs="http://www.w3.org/2001/XMLSchema" xmlns:p="http://schemas.microsoft.com/office/2006/metadata/properties" xmlns:ns2="fde13217-2f03-40ca-80f4-28e1f6c715bd" targetNamespace="http://schemas.microsoft.com/office/2006/metadata/properties" ma:root="true" ma:fieldsID="5bc7315e519054ab4bddb537cfaef2ac" ns2:_="">
    <xsd:import namespace="fde13217-2f03-40ca-80f4-28e1f6c715bd"/>
    <xsd:element name="properties">
      <xsd:complexType>
        <xsd:sequence>
          <xsd:element name="documentManagement">
            <xsd:complexType>
              <xsd:all>
                <xsd:element ref="ns2:KeyDocument" minOccurs="0"/>
                <xsd:element ref="ns2:FOEFinalRelease" minOccurs="0"/>
                <xsd:element ref="ns2:FOEDocumentTypeTaxHTField0" minOccurs="0"/>
                <xsd:element ref="ns2:FOEStrategyKeywordsTaxHTField0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13217-2f03-40ca-80f4-28e1f6c715bd" elementFormDefault="qualified">
    <xsd:import namespace="http://schemas.microsoft.com/office/2006/documentManagement/types"/>
    <xsd:import namespace="http://schemas.microsoft.com/office/infopath/2007/PartnerControls"/>
    <xsd:element name="KeyDocument" ma:index="2" nillable="true" ma:displayName="Key document" ma:default="0" ma:internalName="KeyDocument" ma:readOnly="false">
      <xsd:simpleType>
        <xsd:restriction base="dms:Boolean"/>
      </xsd:simpleType>
    </xsd:element>
    <xsd:element name="FOEFinalRelease" ma:index="5" nillable="true" ma:displayName="Final Release" ma:default="0" ma:description="Whether the current version of the document is the final release." ma:internalName="FOEFinalRelease" ma:readOnly="false">
      <xsd:simpleType>
        <xsd:restriction base="dms:Boolean"/>
      </xsd:simpleType>
    </xsd:element>
    <xsd:element name="FOEDocumentTypeTaxHTField0" ma:index="10" nillable="true" ma:displayName="Document Type_0" ma:hidden="true" ma:internalName="FOEDocumentTypeTaxHTField0" ma:readOnly="false">
      <xsd:simpleType>
        <xsd:restriction base="dms:Note"/>
      </xsd:simpleType>
    </xsd:element>
    <xsd:element name="FOEStrategyKeywordsTaxHTField0" ma:index="11" nillable="true" ma:displayName="Strategy Keywords_0" ma:hidden="true" ma:internalName="FOEStrategyKeywordsTaxHTField0" ma:readOnly="false">
      <xsd:simpleType>
        <xsd:restriction base="dms:Note"/>
      </xsd:simpleType>
    </xsd:element>
    <xsd:element name="TaxCatchAll" ma:index="12" nillable="true" ma:displayName="Taxonomy Catch All Column" ma:hidden="true" ma:list="{54d8d7b2-b7e3-4331-822f-ac95410d41cf}" ma:internalName="TaxCatchAll" ma:readOnly="false" ma:showField="CatchAllData" ma:web="fde13217-2f03-40ca-80f4-28e1f6c71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54d8d7b2-b7e3-4331-822f-ac95410d41cf}" ma:internalName="TaxCatchAllLabel" ma:readOnly="true" ma:showField="CatchAllDataLabel" ma:web="fde13217-2f03-40ca-80f4-28e1f6c71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format="Hyperlink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7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40508-1269-477D-8168-3E4A1F639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BBE3DB-118E-4EC3-A7F8-DFC4CC985019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fde13217-2f03-40ca-80f4-28e1f6c715b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2583A9-B140-4584-AB82-48C826404EA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2FD0110-B10A-4C48-A7FA-02AE68B5C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13217-2f03-40ca-80f4-28e1f6c715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12418</TotalTime>
  <Words>204</Words>
  <Application>Microsoft Office PowerPoint</Application>
  <PresentationFormat>Custom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Symbol</vt:lpstr>
      <vt:lpstr>White</vt:lpstr>
      <vt:lpstr>  </vt:lpstr>
      <vt:lpstr>The impact</vt:lpstr>
      <vt:lpstr>The challenge  &gt;2x engagement</vt:lpstr>
      <vt:lpstr>The taste  &gt;3x engagement</vt:lpstr>
      <vt:lpstr>   Language and framing </vt:lpstr>
      <vt:lpstr>PowerPoint Presentation</vt:lpstr>
      <vt:lpstr>Less and better  (of all meat) works: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Corrina Cordon</dc:creator>
  <cp:lastModifiedBy>Clare Oxborrow</cp:lastModifiedBy>
  <cp:revision>145</cp:revision>
  <dcterms:modified xsi:type="dcterms:W3CDTF">2021-09-01T07:41:30Z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0x010100B7CAE5529FDEE2419B809FCCA06EE2E6050100E131E478A5158D4AA1BAE518846AD3B5</vt:lpwstr>
  </property>
  <property fmtid="{D5CDD505-2E9C-101B-9397-08002B2CF9AE}" pid="3" name="_dlc_DocIdItemGuid">
    <vt:lpwstr>7c4b2c13-9224-4681-aca1-147fd7d4c84e</vt:lpwstr>
  </property>
  <property fmtid="{D5CDD505-2E9C-101B-9397-08002B2CF9AE}" pid="4" name="FOEDocumentType">
    <vt:lpwstr/>
  </property>
  <property fmtid="{D5CDD505-2E9C-101B-9397-08002B2CF9AE}" pid="5" name="FOEStrategyKeywords">
    <vt:lpwstr/>
  </property>
  <property fmtid="{D5CDD505-2E9C-101B-9397-08002B2CF9AE}" pid="6" name="TaxKeyword">
    <vt:lpwstr/>
  </property>
  <property fmtid="{D5CDD505-2E9C-101B-9397-08002B2CF9AE}" pid="7" name="TaxKeywordTaxHTField">
    <vt:lpwstr/>
  </property>
  <property fmtid="{D5CDD505-2E9C-101B-9397-08002B2CF9AE}" pid="8" name="SharedWithUsers">
    <vt:lpwstr>284;#Martin Cullen</vt:lpwstr>
  </property>
  <property fmtid="{D5CDD505-2E9C-101B-9397-08002B2CF9AE}" pid="9" name="AuthorIds_UIVersion_6656">
    <vt:lpwstr>217</vt:lpwstr>
  </property>
</Properties>
</file>