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6" r:id="rId4"/>
    <p:sldId id="262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F38"/>
    <a:srgbClr val="7CA069"/>
    <a:srgbClr val="447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53CA-89E7-4BED-96DD-3F65832AE3D2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BBD76-9EC4-48E1-9785-FEB211DD8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5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BD76-9EC4-48E1-9785-FEB211DD8A4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6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5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5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5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7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9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0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2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8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6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2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0A8C-59E5-4A4D-B418-4777144FFFB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2C88-2086-4297-9D00-D583E1F0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95" y="1700808"/>
            <a:ext cx="4629912" cy="2532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969" y="6453336"/>
            <a:ext cx="9172841" cy="404664"/>
          </a:xfrm>
          <a:prstGeom prst="rect">
            <a:avLst/>
          </a:prstGeom>
          <a:solidFill>
            <a:srgbClr val="447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86" y="-10910"/>
            <a:ext cx="105441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516" y="332656"/>
            <a:ext cx="630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Projects: </a:t>
            </a:r>
            <a:endParaRPr lang="en-GB" sz="4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7CA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51" y="5038456"/>
            <a:ext cx="1154541" cy="13331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422" y="5786784"/>
            <a:ext cx="759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Supplementary weekly activities include: Tai Chi/Mindfullness, Counselling, Craft </a:t>
            </a:r>
            <a:r>
              <a:rPr lang="en-GB" sz="1600" i="1" dirty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GB" sz="1600" i="1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orkshops, </a:t>
            </a:r>
            <a:r>
              <a:rPr lang="en-GB" sz="1600" i="1" dirty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1600" i="1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ommunity lunches and Choir.   </a:t>
            </a:r>
            <a:endParaRPr lang="en-GB" sz="1600" i="1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154" y="1171899"/>
            <a:ext cx="7248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4472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en-GB" sz="54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24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GB" sz="5400" dirty="0" smtClean="0">
                <a:solidFill>
                  <a:srgbClr val="7CA0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en-GB" sz="5400" dirty="0" smtClean="0">
                <a:solidFill>
                  <a:srgbClr val="4472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r>
              <a:rPr lang="en-GB" sz="54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5804" y="1412776"/>
            <a:ext cx="79281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 (AMH (Adult Mental Health) commissioned service)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 (PTSD Stabilisation for Tamil </a:t>
            </a:r>
            <a:r>
              <a:rPr lang="en-GB" sz="2000" dirty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sylum seekers (SLaM funded))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Sow &amp; Grow (Dementia commissioned service)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 &amp; Craft (AMH service)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 Lives (Work and qualification based AMH service)</a:t>
            </a:r>
          </a:p>
        </p:txBody>
      </p:sp>
    </p:spTree>
    <p:extLst>
      <p:ext uri="{BB962C8B-B14F-4D97-AF65-F5344CB8AC3E}">
        <p14:creationId xmlns:p14="http://schemas.microsoft.com/office/powerpoint/2010/main" val="2793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52536" y="-99392"/>
            <a:ext cx="5586535" cy="1224136"/>
          </a:xfrm>
          <a:prstGeom prst="rect">
            <a:avLst/>
          </a:prstGeom>
          <a:solidFill>
            <a:srgbClr val="5B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7" y="208429"/>
            <a:ext cx="218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 </a:t>
            </a:r>
            <a:endParaRPr lang="en-GB" sz="4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57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6" y="4724187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3978" y="4725144"/>
            <a:ext cx="41764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had become completely shut off from friends, I found it very hard to trust and have patience. You have provided me with a grounded, non-judgemental, safe place.  You have allowed me to get to know people again and spend time with people. You have restored my faith in humanity.</a:t>
            </a:r>
            <a:endParaRPr lang="en-GB" sz="16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6293275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652" y="1490925"/>
            <a:ext cx="5007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 measured for 48 participants per 12 months:</a:t>
            </a:r>
            <a:endParaRPr lang="en-GB" sz="24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38" y="246213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38" y="310846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CA0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38" y="3780694"/>
            <a:ext cx="64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413" y="2600630"/>
            <a:ext cx="482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Mental Health</a:t>
            </a:r>
            <a:endParaRPr lang="en-GB" sz="2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849" y="3231571"/>
            <a:ext cx="81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Social Inclusion</a:t>
            </a:r>
            <a:endParaRPr lang="en-GB" sz="2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677" y="3903804"/>
            <a:ext cx="81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Independence</a:t>
            </a:r>
            <a:endParaRPr lang="en-GB" sz="2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8" y="0"/>
            <a:ext cx="4650491" cy="6975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52536" y="-99392"/>
            <a:ext cx="5586535" cy="1224136"/>
          </a:xfrm>
          <a:prstGeom prst="rect">
            <a:avLst/>
          </a:prstGeom>
          <a:solidFill>
            <a:srgbClr val="7CA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7" y="208429"/>
            <a:ext cx="475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Sow &amp; Grow</a:t>
            </a:r>
            <a:endParaRPr lang="en-GB" sz="4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3" y="4587010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452" y="4705062"/>
            <a:ext cx="53173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GB" sz="16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staff and volunteers in my group could understand me: They were giving me time to think, which was very important. I was in an environment where people could understand my dementia problems. When I first came I was not able to remember a lot of stuff but now I see that I can remember names of people that I don’t know for too long. I also believe that I can think clearly now.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5943" y="6419336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39" y="1134684"/>
            <a:ext cx="5007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 measured for 24 participants per </a:t>
            </a:r>
            <a:r>
              <a:rPr lang="en-GB" sz="2400" dirty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sz="24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months:</a:t>
            </a:r>
            <a:endParaRPr lang="en-GB" sz="24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05" y="204433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39" y="258429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CA0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39" y="3237549"/>
            <a:ext cx="64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944" y="2167444"/>
            <a:ext cx="497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or maintained cognitive function</a:t>
            </a:r>
            <a:endParaRPr lang="en-GB" sz="2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44" y="2698755"/>
            <a:ext cx="483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ability to undergo physical activity</a:t>
            </a:r>
            <a:endParaRPr lang="en-GB" sz="2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43" y="3406641"/>
            <a:ext cx="451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Independence</a:t>
            </a:r>
            <a:endParaRPr lang="en-GB" sz="2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05" y="3875832"/>
            <a:ext cx="64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4472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44" y="3998942"/>
            <a:ext cx="81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Improvements in wellbeing</a:t>
            </a:r>
            <a:endParaRPr lang="en-GB" sz="2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967" y="1"/>
            <a:ext cx="10286998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3378" y="260648"/>
            <a:ext cx="6552729" cy="1152128"/>
          </a:xfrm>
          <a:prstGeom prst="rect">
            <a:avLst/>
          </a:prstGeom>
          <a:solidFill>
            <a:srgbClr val="5B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08520" y="254439"/>
            <a:ext cx="8439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Considerations:</a:t>
            </a:r>
          </a:p>
          <a:p>
            <a:r>
              <a:rPr lang="en-GB" sz="4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4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3565513"/>
            <a:ext cx="6552729" cy="529024"/>
          </a:xfrm>
          <a:prstGeom prst="rect">
            <a:avLst/>
          </a:prstGeom>
          <a:solidFill>
            <a:srgbClr val="7CA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99792" y="3601312"/>
            <a:ext cx="662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National/Local strategy vs aims and objectives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0161" y="4395727"/>
            <a:ext cx="6552729" cy="529024"/>
          </a:xfrm>
          <a:prstGeom prst="rect">
            <a:avLst/>
          </a:prstGeom>
          <a:solidFill>
            <a:srgbClr val="7CA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99792" y="5159902"/>
            <a:ext cx="6552729" cy="529024"/>
          </a:xfrm>
          <a:prstGeom prst="rect">
            <a:avLst/>
          </a:prstGeom>
          <a:solidFill>
            <a:srgbClr val="7CA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35658" y="4475573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Relational, yet transient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5658" y="523974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Reactive</a:t>
            </a:r>
          </a:p>
        </p:txBody>
      </p:sp>
    </p:spTree>
    <p:extLst>
      <p:ext uri="{BB962C8B-B14F-4D97-AF65-F5344CB8AC3E}">
        <p14:creationId xmlns:p14="http://schemas.microsoft.com/office/powerpoint/2010/main" val="34790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187" y="-1"/>
            <a:ext cx="10474795" cy="6937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690" y="5445224"/>
            <a:ext cx="9419039" cy="847330"/>
          </a:xfrm>
          <a:prstGeom prst="rect">
            <a:avLst/>
          </a:prstGeom>
          <a:solidFill>
            <a:srgbClr val="447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87362" y="5361057"/>
            <a:ext cx="269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  <a:r>
              <a:rPr lang="en-GB" sz="4000" dirty="0" smtClean="0">
                <a:solidFill>
                  <a:srgbClr val="5B4F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4000" dirty="0">
              <a:solidFill>
                <a:srgbClr val="5B4F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G Colour theme">
      <a:dk1>
        <a:srgbClr val="447C1A"/>
      </a:dk1>
      <a:lt1>
        <a:srgbClr val="7CA07D"/>
      </a:lt1>
      <a:dk2>
        <a:srgbClr val="5B4F38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286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Gallagher</dc:creator>
  <cp:lastModifiedBy>Tom Gallagher</cp:lastModifiedBy>
  <cp:revision>27</cp:revision>
  <dcterms:created xsi:type="dcterms:W3CDTF">2014-11-07T11:49:24Z</dcterms:created>
  <dcterms:modified xsi:type="dcterms:W3CDTF">2015-03-19T10:05:24Z</dcterms:modified>
</cp:coreProperties>
</file>