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2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5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C3D4-C167-4ED7-84D0-13EF8D2E2AD2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F4FF-3367-4FE3-99EA-230EE19A78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F9BEE-515D-418A-966C-945CC1DAF577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445A0-C88D-45A0-9F89-9C98A46E00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9444D-96BA-4927-96ED-0E01C684E1E6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37C6-5424-449D-A616-DAEBAF0E0A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1589-BA1A-4149-A33F-4D0D2D699706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67EA3-1965-41E9-824E-3D22976CB9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CC032-C163-4C66-96CF-BD7B31EF5192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68A8-DCF1-4B5A-8151-5FE6704AB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385FE-172C-4B21-8113-911D1C9BE9C1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BAEC-F8EC-4752-A647-19E2F9273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9898-1D01-4A73-8F56-F599BA2F3CBA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4B01-C8CB-4AA5-9319-32B0E2B577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C439B-DE05-4CA9-9C45-9190B2A8C59B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9E97-37BC-4DF8-9C69-17AC4CF0C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1D434-05E9-4726-9DED-A1AE1EB40926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53F91-5CC1-4B8E-9FF2-F9CA35FA8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E7701-88E2-4A6D-B32E-19D72F9B30A0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A2819-1C21-433E-869D-7E7C7348A9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936A-D23D-4788-A931-193EA7D8D2F3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FC0C-0A19-4E30-8104-895E239EF2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0ABF9C-5403-431E-BFFE-B5226BEBF8D4}" type="datetimeFigureOut">
              <a:rPr lang="en-GB"/>
              <a:pPr>
                <a:defRPr/>
              </a:pPr>
              <a:t>24/03/2015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7DC39A-52BC-44D3-8723-5BAC3DA47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6792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09120"/>
            <a:ext cx="3229298" cy="322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84213" y="-963488"/>
            <a:ext cx="8229600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33" y="385459"/>
            <a:ext cx="7704856" cy="559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GB" sz="3200" b="1" dirty="0" smtClean="0">
                <a:latin typeface="+mn-lt"/>
              </a:rPr>
              <a:t>Sustainable Food Cities</a:t>
            </a:r>
            <a:r>
              <a:rPr lang="en-GB" sz="1000" b="1" dirty="0">
                <a:latin typeface="+mn-lt"/>
              </a:rPr>
              <a:t/>
            </a:r>
            <a:br>
              <a:rPr lang="en-GB" sz="1000" b="1" dirty="0">
                <a:latin typeface="+mn-lt"/>
              </a:rPr>
            </a:br>
            <a:endParaRPr lang="en-GB" sz="1000" b="1" dirty="0" smtClean="0">
              <a:latin typeface="+mn-lt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1000" b="1" dirty="0">
              <a:latin typeface="+mn-lt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2000" dirty="0" smtClean="0"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en-GB" sz="2400" b="1" dirty="0" smtClean="0">
                <a:latin typeface="+mn-lt"/>
              </a:rPr>
              <a:t>38 members </a:t>
            </a:r>
          </a:p>
          <a:p>
            <a:pPr>
              <a:spcBef>
                <a:spcPct val="20000"/>
              </a:spcBef>
            </a:pPr>
            <a:endParaRPr lang="en-GB" sz="2000" b="1" dirty="0" smtClean="0"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en-GB" sz="2400" b="1" dirty="0" smtClean="0">
                <a:latin typeface="+mn-lt"/>
              </a:rPr>
              <a:t>SFC approach of the 3P’s:</a:t>
            </a:r>
          </a:p>
          <a:p>
            <a:pPr>
              <a:spcBef>
                <a:spcPct val="20000"/>
              </a:spcBef>
            </a:pPr>
            <a:endParaRPr lang="en-GB" sz="2000" b="1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+mn-lt"/>
              </a:rPr>
              <a:t>Establishing a cross-sector food </a:t>
            </a:r>
            <a:r>
              <a:rPr lang="en-GB" sz="2000" b="1" dirty="0" smtClean="0">
                <a:latin typeface="+mn-lt"/>
              </a:rPr>
              <a:t>Partnership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+mn-lt"/>
              </a:rPr>
              <a:t>Developing and delivering a food strategy and action </a:t>
            </a:r>
            <a:r>
              <a:rPr lang="en-GB" sz="2000" b="1" dirty="0" smtClean="0">
                <a:latin typeface="+mn-lt"/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+mn-lt"/>
              </a:rPr>
              <a:t>Embedding healthy and sustainable food in </a:t>
            </a:r>
            <a:r>
              <a:rPr lang="en-GB" sz="2000" b="1" dirty="0" smtClean="0">
                <a:latin typeface="+mn-lt"/>
              </a:rPr>
              <a:t>Policy</a:t>
            </a:r>
            <a:r>
              <a:rPr lang="en-GB" sz="2000" dirty="0" smtClean="0">
                <a:latin typeface="+mn-lt"/>
              </a:rPr>
              <a:t>.</a:t>
            </a:r>
            <a:endParaRPr lang="en-GB" sz="2000" dirty="0">
              <a:latin typeface="+mn-lt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endParaRPr lang="en-GB" b="1" dirty="0" smtClean="0">
              <a:latin typeface="+mn-lt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endParaRPr lang="en-GB" b="1" dirty="0">
              <a:latin typeface="+mn-lt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EB2A7B"/>
                </a:solidFill>
                <a:latin typeface="+mn-lt"/>
              </a:rPr>
              <a:t>www.sustainablefoodcities.org</a:t>
            </a:r>
            <a:endParaRPr lang="en-GB" sz="2400" b="1" dirty="0" smtClean="0">
              <a:solidFill>
                <a:srgbClr val="EB2A7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98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SustainableFoodCity_Logo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56792" y="-3987824"/>
            <a:ext cx="5688013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3" descr="SustainableFoodCity_LogoCyan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09120"/>
            <a:ext cx="3229298" cy="322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/>
          </p:cNvSpPr>
          <p:nvPr/>
        </p:nvSpPr>
        <p:spPr bwMode="auto">
          <a:xfrm>
            <a:off x="684213" y="-963488"/>
            <a:ext cx="8229600" cy="756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lnSpc>
                <a:spcPct val="150000"/>
              </a:lnSpc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GB" sz="2000" b="1" dirty="0" smtClean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7733" y="385459"/>
            <a:ext cx="7704856" cy="597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000" dirty="0">
                <a:latin typeface="+mn-lt"/>
              </a:rPr>
              <a:t>	</a:t>
            </a:r>
            <a:endParaRPr lang="en-GB" sz="2000" dirty="0"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en-GB" sz="2000" b="1" dirty="0" smtClean="0">
                <a:latin typeface="+mn-lt"/>
              </a:rPr>
              <a:t>	</a:t>
            </a:r>
            <a:r>
              <a:rPr lang="en-GB" sz="2400" b="1" dirty="0" smtClean="0">
                <a:latin typeface="+mn-lt"/>
              </a:rPr>
              <a:t>Six key issues:</a:t>
            </a:r>
          </a:p>
          <a:p>
            <a:pPr lvl="0"/>
            <a:endParaRPr lang="en-GB" sz="1200" dirty="0" smtClean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smtClean="0">
                <a:latin typeface="+mn-lt"/>
              </a:rPr>
              <a:t>Promoting </a:t>
            </a:r>
            <a:r>
              <a:rPr lang="en-GB" sz="2400" dirty="0">
                <a:latin typeface="+mn-lt"/>
              </a:rPr>
              <a:t>healthy and sustainable food to the public.</a:t>
            </a:r>
            <a:endParaRPr lang="en-US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+mn-lt"/>
              </a:rPr>
              <a:t>Tackling food poverty and increasing access to affordable healthy food.</a:t>
            </a:r>
            <a:endParaRPr lang="en-US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+mn-lt"/>
              </a:rPr>
              <a:t>Building community food knowledge, skills, resources and projects.</a:t>
            </a:r>
            <a:endParaRPr lang="en-US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+mn-lt"/>
              </a:rPr>
              <a:t>Promoting a vibrant and diverse sustainable food economy.</a:t>
            </a:r>
            <a:endParaRPr lang="en-US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>
                <a:latin typeface="+mn-lt"/>
              </a:rPr>
              <a:t>Transforming catering and food procurement.</a:t>
            </a:r>
            <a:endParaRPr lang="en-US" sz="2400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+mn-lt"/>
              </a:rPr>
              <a:t>Reducing waste and the ecological footprint of the food system</a:t>
            </a:r>
            <a:r>
              <a:rPr lang="en-GB" sz="2400" dirty="0" smtClean="0">
                <a:latin typeface="+mn-lt"/>
              </a:rPr>
              <a:t>.</a:t>
            </a:r>
            <a:endParaRPr lang="en-GB" b="1" dirty="0">
              <a:latin typeface="+mn-lt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endParaRPr lang="en-GB" sz="2400" b="1" dirty="0" smtClean="0">
              <a:solidFill>
                <a:srgbClr val="EB2A7B"/>
              </a:solidFill>
              <a:latin typeface="+mn-lt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EB2A7B"/>
                </a:solidFill>
                <a:latin typeface="+mn-lt"/>
              </a:rPr>
              <a:t>www.sustainablefoodcities.org</a:t>
            </a:r>
            <a:endParaRPr lang="en-GB" sz="2400" b="1" dirty="0" smtClean="0">
              <a:solidFill>
                <a:srgbClr val="EB2A7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88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3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SoilAssociation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Andrews</dc:creator>
  <cp:lastModifiedBy>Alizée</cp:lastModifiedBy>
  <cp:revision>71</cp:revision>
  <dcterms:created xsi:type="dcterms:W3CDTF">2013-02-26T09:14:06Z</dcterms:created>
  <dcterms:modified xsi:type="dcterms:W3CDTF">2015-03-24T10:23:41Z</dcterms:modified>
</cp:coreProperties>
</file>