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49059-7A30-4494-AA7A-4F52BCA005FD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B241B-FFEF-4810-A550-0C6DB7AB709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Partnering with Bournemouth University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Sarah Watson </a:t>
            </a:r>
          </a:p>
          <a:p>
            <a:r>
              <a:rPr lang="en-GB" dirty="0" smtClean="0"/>
              <a:t>Sustainable Food City Manager, Bournemouth and Poole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it an easy fit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772817"/>
            <a:ext cx="76984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/>
              <a:t>Feeling healthy and nourished with equitable access to sustainable </a:t>
            </a:r>
            <a:r>
              <a:rPr lang="en-GB" sz="2400" dirty="0" smtClean="0"/>
              <a:t>food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Living in a close knit community where everyone is </a:t>
            </a:r>
            <a:r>
              <a:rPr lang="en-GB" sz="2400" dirty="0" smtClean="0"/>
              <a:t>valued</a:t>
            </a:r>
            <a:r>
              <a:rPr lang="en-GB" sz="2400" dirty="0"/>
              <a:t>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Learning </a:t>
            </a:r>
            <a:r>
              <a:rPr lang="en-GB" sz="2400" dirty="0"/>
              <a:t>and sharing new skills with others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Surrounded </a:t>
            </a:r>
            <a:r>
              <a:rPr lang="en-GB" sz="2400" dirty="0"/>
              <a:t>by a prosperous local economy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Within </a:t>
            </a:r>
            <a:r>
              <a:rPr lang="en-GB" sz="2400" dirty="0"/>
              <a:t>a thriving and diverse marine and land based </a:t>
            </a:r>
            <a:r>
              <a:rPr lang="en-GB" sz="2400" dirty="0" smtClean="0"/>
              <a:t>environment</a:t>
            </a:r>
            <a:r>
              <a:rPr lang="en-GB" sz="2400" dirty="0"/>
              <a:t>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Working </a:t>
            </a:r>
            <a:r>
              <a:rPr lang="en-GB" sz="2400" dirty="0"/>
              <a:t>to improve understanding, knowledge sharing and </a:t>
            </a:r>
            <a:r>
              <a:rPr lang="en-GB" sz="2400" dirty="0" smtClean="0"/>
              <a:t>innovation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it an easy fit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772817"/>
            <a:ext cx="76984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/>
              <a:t>Feeling healthy and nourished with equitable access to sustainable </a:t>
            </a:r>
            <a:r>
              <a:rPr lang="en-GB" sz="2400" dirty="0" smtClean="0"/>
              <a:t>food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Living in a close knit community where everyone is </a:t>
            </a:r>
            <a:r>
              <a:rPr lang="en-GB" sz="2400" dirty="0" smtClean="0"/>
              <a:t>valued</a:t>
            </a:r>
            <a:r>
              <a:rPr lang="en-GB" sz="2400" dirty="0"/>
              <a:t>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Learning </a:t>
            </a:r>
            <a:r>
              <a:rPr lang="en-GB" sz="2400" dirty="0"/>
              <a:t>and sharing new skills with others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Surrounded </a:t>
            </a:r>
            <a:r>
              <a:rPr lang="en-GB" sz="2400" dirty="0"/>
              <a:t>by a prosperous local economy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Within </a:t>
            </a:r>
            <a:r>
              <a:rPr lang="en-GB" sz="2400" dirty="0"/>
              <a:t>a thriving and diverse marine and land based </a:t>
            </a:r>
            <a:r>
              <a:rPr lang="en-GB" sz="2400" dirty="0" smtClean="0"/>
              <a:t>environment</a:t>
            </a:r>
            <a:r>
              <a:rPr lang="en-GB" sz="2400" dirty="0"/>
              <a:t> 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/>
              <a:t>Working </a:t>
            </a:r>
            <a:r>
              <a:rPr lang="en-GB" sz="2400" b="1" dirty="0"/>
              <a:t>to improve understanding, knowledge sharing and </a:t>
            </a:r>
            <a:r>
              <a:rPr lang="en-GB" sz="2400" b="1" dirty="0" smtClean="0"/>
              <a:t>innovation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the right person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626513"/>
            <a:ext cx="76984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Think creatively – they could be hiding anywhere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Understand what you can offer them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The right person can find you many people!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Be willing to invest time</a:t>
            </a:r>
          </a:p>
          <a:p>
            <a:pPr marL="514350" indent="-514350">
              <a:buFont typeface="Arial" pitchFamily="34" charset="0"/>
              <a:buChar char="•"/>
            </a:pP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Motivations and pressures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626513"/>
            <a:ext cx="76984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Honestly interested individuals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Time constraints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Publishing pressures</a:t>
            </a:r>
          </a:p>
          <a:p>
            <a:pPr marL="514350" indent="-514350">
              <a:buFont typeface="Arial" pitchFamily="34" charset="0"/>
              <a:buChar char="•"/>
            </a:pPr>
            <a:endParaRPr lang="en-GB" sz="32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‘Lets use some students!’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Delivering better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far.....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340768"/>
            <a:ext cx="76984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Four Schools involved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Working Group Lead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Case study formats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Member survey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Development of an EIP Operational Group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Fusion Funding opportunities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Two student assignments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Awareness raising amongst students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Two places on the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ustainableFoodCity_LogoBournemouthPool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7000"/>
          </a:blip>
          <a:stretch>
            <a:fillRect/>
          </a:stretch>
        </p:blipFill>
        <p:spPr>
          <a:xfrm>
            <a:off x="1604171" y="279552"/>
            <a:ext cx="6212163" cy="62432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tips!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626513"/>
            <a:ext cx="769845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Think creatively – your Partnership is far reaching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Be clear about what you need </a:t>
            </a:r>
            <a:r>
              <a:rPr lang="en-GB" sz="3200" b="1" dirty="0" smtClean="0"/>
              <a:t>AND</a:t>
            </a:r>
            <a:r>
              <a:rPr lang="en-GB" sz="3200" dirty="0" smtClean="0"/>
              <a:t> what you can offer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It’s not just staff it’s also students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Ensure your Partnership understands the value of academic involvement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GB" sz="3200" dirty="0" smtClean="0"/>
              <a:t>Be willing to invest time – it pays off!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262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Partnering with Bournemouth University</vt:lpstr>
      <vt:lpstr>Making it an easy fit</vt:lpstr>
      <vt:lpstr>Making it an easy fit</vt:lpstr>
      <vt:lpstr>Finding the right person</vt:lpstr>
      <vt:lpstr>Motivations and pressures</vt:lpstr>
      <vt:lpstr>So far.....</vt:lpstr>
      <vt:lpstr>Top tips!</vt:lpstr>
    </vt:vector>
  </TitlesOfParts>
  <Company>Bournemouth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Partnering with Bournemouth University</dc:title>
  <dc:creator>watsons</dc:creator>
  <cp:lastModifiedBy>Ben Reynolds</cp:lastModifiedBy>
  <cp:revision>6</cp:revision>
  <dcterms:created xsi:type="dcterms:W3CDTF">2014-11-07T13:23:38Z</dcterms:created>
  <dcterms:modified xsi:type="dcterms:W3CDTF">2014-11-10T14:31:22Z</dcterms:modified>
</cp:coreProperties>
</file>