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60" r:id="rId4"/>
    <p:sldId id="259" r:id="rId5"/>
    <p:sldId id="257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45"/>
    <a:srgbClr val="8CC740"/>
    <a:srgbClr val="F1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3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64011-765D-4100-8A88-0FEEA45EB7D6}" type="datetimeFigureOut">
              <a:rPr lang="en-GB" smtClean="0"/>
              <a:t>23/03/2015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5BBA8-8167-460F-B2A5-921117524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6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5D8A88-C549-4D7D-93A5-11D4BBB1103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07B36-F372-406D-998F-C4349B6EF92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E59180-0884-4D8B-BB98-620820AEBD69}" type="slidenum">
              <a:rPr lang="en-GB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341D961-12A4-42E2-9F52-E3DB1FAFB69A}" type="slidenum">
              <a:rPr lang="en-GB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95288" y="333374"/>
            <a:ext cx="8280400" cy="481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145"/>
                </a:solidFill>
                <a:latin typeface="Helvetica" pitchFamily="34" charset="0"/>
              </a:defRPr>
            </a:lvl1pPr>
            <a:lvl2pPr marL="0" indent="0">
              <a:buNone/>
              <a:defRPr b="1">
                <a:solidFill>
                  <a:srgbClr val="8CC740"/>
                </a:solidFill>
                <a:latin typeface="Helvetica" pitchFamily="34" charset="0"/>
              </a:defRPr>
            </a:lvl2pPr>
            <a:lvl3pPr marL="0" indent="0">
              <a:buNone/>
              <a:defRPr b="0">
                <a:latin typeface="Helvetica" pitchFamily="34" charset="0"/>
              </a:defRPr>
            </a:lvl3pPr>
            <a:lvl4pPr marL="0" indent="0">
              <a:buNone/>
              <a:defRPr b="0">
                <a:latin typeface="Helvetica" pitchFamily="34" charset="0"/>
              </a:defRPr>
            </a:lvl4pPr>
            <a:lvl5pPr marL="0" indent="0">
              <a:buNone/>
              <a:defRPr b="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01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A0A2-015A-421A-B98B-CCC1ECF63E0E}" type="datetimeFigureOut">
              <a:rPr lang="en-GB"/>
              <a:pPr>
                <a:defRPr/>
              </a:pPr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9682-7E55-4F7F-A707-993F2A996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3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C0356-1739-4D93-AD89-96B50CAD9E4E}" type="datetimeFigureOut">
              <a:rPr lang="en-GB"/>
              <a:pPr>
                <a:defRPr/>
              </a:pPr>
              <a:t>23/03/2015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5C7B0-01E0-4DCE-B77B-011DD847E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2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5656-DCB9-4FAA-93B7-B4ED26D2BA3E}" type="datetimeFigureOut">
              <a:rPr lang="en-GB"/>
              <a:pPr>
                <a:defRPr/>
              </a:pPr>
              <a:t>23/03/2015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8B034-4391-4135-ABA6-B42248177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2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626" y="5877272"/>
            <a:ext cx="9160626" cy="1008112"/>
          </a:xfrm>
          <a:prstGeom prst="rect">
            <a:avLst/>
          </a:prstGeom>
          <a:solidFill>
            <a:srgbClr val="F1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914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6626" y="5589240"/>
            <a:ext cx="9180512" cy="376666"/>
            <a:chOff x="-16626" y="5644622"/>
            <a:chExt cx="9180512" cy="376666"/>
          </a:xfrm>
        </p:grpSpPr>
        <p:sp>
          <p:nvSpPr>
            <p:cNvPr id="9" name="Rectangle 8"/>
            <p:cNvSpPr/>
            <p:nvPr userDrawn="1"/>
          </p:nvSpPr>
          <p:spPr>
            <a:xfrm>
              <a:off x="-16626" y="5661248"/>
              <a:ext cx="9180512" cy="360040"/>
            </a:xfrm>
            <a:prstGeom prst="rect">
              <a:avLst/>
            </a:prstGeom>
            <a:solidFill>
              <a:srgbClr val="009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9145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395536" y="5644622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  <a:latin typeface="Helvetica" pitchFamily="34" charset="0"/>
                </a:rPr>
                <a:t>www.growinghealth.info</a:t>
              </a:r>
              <a:r>
                <a:rPr lang="en-GB" baseline="0" dirty="0" smtClean="0"/>
                <a:t> </a:t>
              </a:r>
              <a:endParaRPr lang="en-GB" dirty="0"/>
            </a:p>
          </p:txBody>
        </p:sp>
      </p:grpSp>
      <p:pic>
        <p:nvPicPr>
          <p:cNvPr id="12" name="Picture 2" descr="O:\GrowingHealth\PowerPointTempate\Pla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3096344" cy="35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2" y="6251540"/>
            <a:ext cx="1512168" cy="44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6091165"/>
            <a:ext cx="1098815" cy="7208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199803"/>
            <a:ext cx="1204143" cy="3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8" y="342887"/>
            <a:ext cx="362289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2" y="2996952"/>
            <a:ext cx="6876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Maria </a:t>
            </a:r>
            <a:r>
              <a:rPr lang="en-GB" sz="4000" b="1" dirty="0" err="1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Devereaux</a:t>
            </a:r>
            <a:endParaRPr lang="en-GB" sz="4000" b="1" dirty="0" smtClean="0">
              <a:solidFill>
                <a:srgbClr val="0091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40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Officer Sustain</a:t>
            </a:r>
            <a:endParaRPr lang="en-GB" sz="4000" b="1" dirty="0">
              <a:solidFill>
                <a:srgbClr val="0091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40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Growing Health</a:t>
            </a:r>
            <a:endParaRPr lang="en-GB" sz="4000" b="1" dirty="0">
              <a:solidFill>
                <a:srgbClr val="0091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6976"/>
          </a:xfrm>
        </p:spPr>
        <p:txBody>
          <a:bodyPr/>
          <a:lstStyle/>
          <a:p>
            <a:pPr algn="l" eaLnBrk="1" hangingPunct="1"/>
            <a:r>
              <a:rPr lang="en-GB" altLang="en-US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Growing </a:t>
            </a:r>
            <a:r>
              <a:rPr lang="en-GB" altLang="en-US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196753"/>
            <a:ext cx="6336704" cy="403244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Project run by Garden Organic and Sustain, funded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by the Tudor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Trust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get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food growing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be more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routinely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used to deliver health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outcomes</a:t>
            </a:r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Identify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barriers &amp; solutions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Finding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ways to make it happen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364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980728"/>
            <a:ext cx="2591985" cy="3456384"/>
          </a:xfrm>
        </p:spPr>
      </p:pic>
    </p:spTree>
    <p:extLst>
      <p:ext uri="{BB962C8B-B14F-4D97-AF65-F5344CB8AC3E}">
        <p14:creationId xmlns:p14="http://schemas.microsoft.com/office/powerpoint/2010/main" val="16461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</a:t>
            </a:r>
            <a: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isn’t </a:t>
            </a:r>
            <a:r>
              <a:rPr lang="en-GB" sz="3600" b="1" dirty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NHS commissioning </a:t>
            </a:r>
            <a: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food </a:t>
            </a:r>
            <a:r>
              <a:rPr lang="en-GB" sz="3600" b="1" dirty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6696744" cy="402190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NHS </a:t>
            </a: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&amp; Public </a:t>
            </a:r>
            <a:r>
              <a:rPr lang="en-GB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  <a:endParaRPr lang="en-GB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Lack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awareness of food growing and the benefits   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Unsettled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times and new structures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Need measurable outcomes and impact 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Food Growing Groups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Don’t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have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contacts or awareness of routes to  commissioning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set up to make it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easy, partners and measuring outcomes 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Finding ways to make it happen</a:t>
            </a:r>
            <a:endParaRPr lang="en-GB" altLang="en-US" sz="3600" dirty="0" smtClean="0">
              <a:solidFill>
                <a:srgbClr val="00914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067128" cy="50014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Evidence of benefits – literature and practical examples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Tools to measure outcomes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Case studies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Reaching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health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professionals and health commissioners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 for food growing groups</a:t>
            </a:r>
          </a:p>
        </p:txBody>
      </p:sp>
    </p:spTree>
    <p:extLst>
      <p:ext uri="{BB962C8B-B14F-4D97-AF65-F5344CB8AC3E}">
        <p14:creationId xmlns:p14="http://schemas.microsoft.com/office/powerpoint/2010/main" val="8948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 smtClean="0">
                <a:cs typeface="Helvetica" panose="020B0604020202020204" pitchFamily="34" charset="0"/>
              </a:rPr>
              <a:t>Evidence for health and wellbeing  </a:t>
            </a:r>
            <a:endParaRPr lang="en-GB" sz="3600" dirty="0">
              <a:cs typeface="Helvetica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37997"/>
            <a:ext cx="2546906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37997"/>
            <a:ext cx="2521684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7997"/>
            <a:ext cx="2610272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Case studies</a:t>
            </a:r>
            <a:endParaRPr lang="en-GB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14708" r="28870" b="3618"/>
          <a:stretch/>
        </p:blipFill>
        <p:spPr bwMode="auto">
          <a:xfrm>
            <a:off x="1187624" y="1245627"/>
            <a:ext cx="2448272" cy="3477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4655" r="28978" b="3717"/>
          <a:stretch/>
        </p:blipFill>
        <p:spPr bwMode="auto">
          <a:xfrm>
            <a:off x="4716016" y="1239871"/>
            <a:ext cx="2461811" cy="3477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4818"/>
            <a:ext cx="6768752" cy="3700286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growing groups</a:t>
            </a:r>
            <a:b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32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32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Share and learn events</a:t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On-line tool kit</a:t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Case studies</a:t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Seminars – food growing groups/commissioners at local level</a:t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Evidence of the benefits of food growing for health</a:t>
            </a:r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983261"/>
            <a:ext cx="1152128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GB" sz="3600" b="1" dirty="0" smtClean="0">
              <a:solidFill>
                <a:srgbClr val="009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6768752" cy="3124222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Professionals / Commissioners</a:t>
            </a:r>
            <a:br>
              <a:rPr lang="en-GB" sz="36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00914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Raise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awareness</a:t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Seminars – food growing groups/commissioners at local level</a:t>
            </a:r>
            <a:b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Evidence of the benefits of food growing for health</a:t>
            </a:r>
            <a: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983261"/>
            <a:ext cx="1152128" cy="79208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GB" sz="3600" b="1" dirty="0" smtClean="0">
              <a:solidFill>
                <a:srgbClr val="009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288" y="548680"/>
            <a:ext cx="8280400" cy="4601561"/>
          </a:xfrm>
        </p:spPr>
        <p:txBody>
          <a:bodyPr/>
          <a:lstStyle/>
          <a:p>
            <a:r>
              <a:rPr lang="en-GB" sz="3600" dirty="0" smtClean="0"/>
              <a:t>Growing </a:t>
            </a:r>
            <a:r>
              <a:rPr lang="en-GB" sz="3600" dirty="0" smtClean="0"/>
              <a:t>Health – Call to Action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Join the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Provide info for the newsletter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Become a champion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Use the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Follow us and like 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tx1"/>
                </a:solidFill>
              </a:rPr>
              <a:t>Join us on Linked In </a:t>
            </a:r>
            <a:br>
              <a:rPr lang="en-GB" sz="2400" b="0" dirty="0" smtClean="0">
                <a:solidFill>
                  <a:schemeClr val="tx1"/>
                </a:solidFill>
              </a:rPr>
            </a:br>
            <a:r>
              <a:rPr lang="en-GB" sz="2400" b="0" dirty="0" smtClean="0">
                <a:solidFill>
                  <a:schemeClr val="tx1"/>
                </a:solidFill>
              </a:rPr>
              <a:t>– Growing Health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392166" y="2340164"/>
            <a:ext cx="4932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en-GB" altLang="en-US" dirty="0"/>
          </a:p>
          <a:p>
            <a:pPr algn="ctr" eaLnBrk="1" hangingPunct="1">
              <a:buFont typeface="Arial" charset="0"/>
              <a:buNone/>
            </a:pPr>
            <a:r>
              <a:rPr lang="en-GB" altLang="en-US" dirty="0"/>
              <a:t>@</a:t>
            </a:r>
            <a:r>
              <a:rPr lang="en-GB" altLang="en-US" dirty="0" err="1"/>
              <a:t>growing_health</a:t>
            </a:r>
            <a:endParaRPr lang="en-GB" altLang="en-US" dirty="0"/>
          </a:p>
          <a:p>
            <a:pPr algn="ctr" eaLnBrk="1" hangingPunct="1">
              <a:buFont typeface="Arial" charset="0"/>
              <a:buNone/>
            </a:pPr>
            <a:r>
              <a:rPr lang="en-GB" alt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78" y="2664014"/>
            <a:ext cx="6302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38" y="343149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940325" y="3407681"/>
            <a:ext cx="12239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GB" altLang="en-US" dirty="0"/>
              <a:t>Growing Health</a:t>
            </a:r>
          </a:p>
          <a:p>
            <a:pPr algn="ctr" eaLnBrk="1" hangingPunct="1">
              <a:buFont typeface="Arial" charset="0"/>
              <a:buNone/>
            </a:pP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8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3600" b="1" dirty="0" smtClean="0">
            <a:solidFill>
              <a:srgbClr val="009145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166</Words>
  <Application>Microsoft Office PowerPoint</Application>
  <PresentationFormat>On-screen Show (4:3)</PresentationFormat>
  <Paragraphs>43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Growing Health</vt:lpstr>
      <vt:lpstr>Why isn’t NHS commissioning  food growing?</vt:lpstr>
      <vt:lpstr>Finding ways to make it happen</vt:lpstr>
      <vt:lpstr>PowerPoint Presentation</vt:lpstr>
      <vt:lpstr>PowerPoint Presentation</vt:lpstr>
      <vt:lpstr>Community growing groups  Share and learn events On-line tool kit Case studies Seminars – food growing groups/commissioners at local level Evidence of the benefits of food growing for health </vt:lpstr>
      <vt:lpstr>Health Professionals / Commissioners  Raise awareness Seminars – food growing groups/commissioners at local level Evidence of the benefits of food growing for health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GavinDupee</dc:creator>
  <cp:lastModifiedBy>Maria</cp:lastModifiedBy>
  <cp:revision>46</cp:revision>
  <dcterms:created xsi:type="dcterms:W3CDTF">2014-03-25T13:26:16Z</dcterms:created>
  <dcterms:modified xsi:type="dcterms:W3CDTF">2015-03-23T12:39:36Z</dcterms:modified>
</cp:coreProperties>
</file>