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71" r:id="rId4"/>
    <p:sldId id="269" r:id="rId5"/>
    <p:sldId id="261" r:id="rId6"/>
    <p:sldId id="273" r:id="rId7"/>
    <p:sldId id="26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4312940-6680-4615-92B0-AE4DA525B640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6C0FAF8-0991-4586-BEE3-5819DA18B6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://yobriefca.se/blog/2013/04/07/teams-or-people/&amp;ei=ZPJgVPvuHIHdsASsr4HYCA&amp;bvm=bv.79189006,d.cWc&amp;psig=AFQjCNEm02uk4-ICIoii2ITPNn4JV_vujQ&amp;ust=1415725992835650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762" y="332656"/>
            <a:ext cx="6370476" cy="1470025"/>
          </a:xfrm>
        </p:spPr>
        <p:txBody>
          <a:bodyPr/>
          <a:lstStyle/>
          <a:p>
            <a:r>
              <a:rPr lang="en-GB" dirty="0" smtClean="0"/>
              <a:t>Past experiments, </a:t>
            </a:r>
            <a:br>
              <a:rPr lang="en-GB" dirty="0" smtClean="0"/>
            </a:br>
            <a:r>
              <a:rPr lang="en-GB" dirty="0" smtClean="0"/>
              <a:t>current predicaments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04" y="2088431"/>
            <a:ext cx="6400800" cy="1752600"/>
          </a:xfrm>
        </p:spPr>
        <p:txBody>
          <a:bodyPr/>
          <a:lstStyle/>
          <a:p>
            <a:r>
              <a:rPr lang="en-GB" dirty="0" smtClean="0"/>
              <a:t>Dr Rachael Durrant,</a:t>
            </a:r>
          </a:p>
          <a:p>
            <a:r>
              <a:rPr lang="en-GB" dirty="0" smtClean="0"/>
              <a:t>University of Sussex</a:t>
            </a:r>
            <a:endParaRPr lang="en-GB" dirty="0"/>
          </a:p>
        </p:txBody>
      </p:sp>
      <p:pic>
        <p:nvPicPr>
          <p:cNvPr id="5" name="Picture 2" descr="http://bsufn.files.wordpress.com/2014/07/bsufn-banner_tit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1251"/>
            <a:ext cx="8568952" cy="22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2666" y="260648"/>
            <a:ext cx="6353590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</a:rPr>
              <a:t>History of the network…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196752"/>
            <a:ext cx="806489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en-GB" sz="2800" b="1" dirty="0" smtClean="0">
                <a:solidFill>
                  <a:prstClr val="black"/>
                </a:solidFill>
              </a:rPr>
              <a:t>2011		Origins</a:t>
            </a:r>
            <a:endParaRPr lang="en-GB" sz="28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en-GB" sz="2800" dirty="0" smtClean="0">
                <a:solidFill>
                  <a:prstClr val="black"/>
                </a:solidFill>
              </a:rPr>
              <a:t>2012		Making connections</a:t>
            </a:r>
          </a:p>
          <a:p>
            <a:pPr lvl="1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en-GB" sz="2800" dirty="0" smtClean="0">
                <a:solidFill>
                  <a:prstClr val="black"/>
                </a:solidFill>
              </a:rPr>
              <a:t>2013		Making a splash</a:t>
            </a:r>
            <a:endParaRPr lang="en-GB" sz="280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en-GB" sz="2800" dirty="0" smtClean="0">
                <a:solidFill>
                  <a:prstClr val="black"/>
                </a:solidFill>
              </a:rPr>
              <a:t>			</a:t>
            </a:r>
            <a:r>
              <a:rPr lang="en-GB" sz="2800" dirty="0" smtClean="0">
                <a:solidFill>
                  <a:schemeClr val="accent2"/>
                </a:solidFill>
              </a:rPr>
              <a:t>~~Hiatus!~~</a:t>
            </a:r>
            <a:endParaRPr lang="en-GB" sz="2800" dirty="0">
              <a:solidFill>
                <a:schemeClr val="accent2"/>
              </a:solidFill>
            </a:endParaRPr>
          </a:p>
          <a:p>
            <a:pPr lvl="1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en-GB" sz="2800" dirty="0" smtClean="0">
                <a:solidFill>
                  <a:prstClr val="black"/>
                </a:solidFill>
              </a:rPr>
              <a:t>2014		Re-orientation (2014)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7179" name="Picture 11" descr="https://encrypted-tbn3.gstatic.com/images?q=tbn:ANd9GcQ5QREjBf403HiHMIWYen01E9jdlYwF05rdeu7OomGe8hiOydk-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6480720" cy="230425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572000" y="3846069"/>
            <a:ext cx="216024" cy="1239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72784" y="45143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?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9337"/>
            <a:ext cx="5112568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000" dirty="0" smtClean="0">
                <a:solidFill>
                  <a:schemeClr val="accent2"/>
                </a:solidFill>
              </a:rPr>
              <a:t>Origins</a:t>
            </a: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3" name="Picture 5" descr="nu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71051"/>
            <a:ext cx="3114327" cy="20762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ity University 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711686"/>
            <a:ext cx="1809805" cy="5630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ISEBQUExQUFBUXGBgWGBcYFxcXHhwfHBUXFxcWGBgYHCggGh4mGxcWIzEhJSkrLi4wGh83ODMsOCgtLisBCgoKDg0OGxAQGywkICQtLCwtLCwsLCwsLC8tLCwsLCwsLCwsLCwsLCwsLCwsLCwsLCwsLDQsLCwsLDQsLCwsLP/AABEIANQA7gMBIgACEQEDEQH/xAAcAAEAAgIDAQAAAAAAAAAAAAAABQYEBwEDCAL/xABNEAACAQMBBQUEBwQFCQcFAAABAgMABBEFBhIhMUEHEyJRYTJxgZEUQlJyobHBIzNikhUWVMLRCCQ0U2OCorLwJYOTs8Ph8TVDRHN0/8QAGgEBAAMBAQEAAAAAAAAAAAAAAAECAwQFBv/EAC8RAAICAQMDAgQFBQEAAAAAAAABAhEDEiExBEFRE2EigcHwBTJCkaEVUmJxsUP/2gAMAwEAAhEDEQA/AN40pSgFKUoBSlKAUpSgFK4zTeoDmlYD61bB9wzwh+W4ZEDe7dzms7eoDmlfDOBzr5jnVvZIb3EH8qA7aVFa3tFa2ahrmZIs8gx4n7q8zVch7V9KdwgnIycbxRwvHzbGBU0yLRd80rVnab2lG1IhspI2m3ispILFBugjHQk558ameyXaT6VYoJ7hZbkmVmUsu+FErBcoOIGMdOoppdWRqV0XulcZpmoLHNKUoBSlKAUpSgFKUoBSlKAUpSgFKUoBSlcE0BzSq5q+2llbXMVtLMFlkOMcwufZMh5Jk8Bnzqwg0Is4kJwcDJxwH6V5r2o27vr2cwyS/RIu87tkTKhPHunvG9pscc8hz4V6WNedu23Z76Pf98oxHcgsfLfGA4+IwfnV8dWUyXRi7d9mUmnQJOJFnjJCuQm7uk+y3M5Unhn1FX7sK2lknhmtZWLmAI0bHidxt4bpJ57pXh6EeVUjUtvp7zS4dOSF5JcIkjgFywQ+AIq5OTgZJ9fPhsjsg2LksIZJZ+E8+7lOB3FXJVTj62WJPwFWlxuRHnYoOmfTNodQkjuJZoIUDMY1BAQBsKjKeBbzLZ5GonYu5fTNbWHfwnf/AEeTHsurNuKxHLmVPpxqybe7X3FzqX9H20gtojKkDuvhZ2YhWZmHHAzgAYyetVPtG2cXTL5Y4S5URxyqzEElsneJwB9ZaleCr8lh/wAoFMajAfO2H4Syf41adO7O7TUtKsGOYHESlnjC5YEeJWyOOTxz0NVbtxnEsthMOUlsT/xK396tp9lb72j2fpHu/JiP0qr2iiyS1M1Z2728cVzaRxqq4hJJAALeIKCx68FPGtg9mGgW1vp1td90izNb5kk5Eg+M5PwX5Ctbdvbk6qoPIW0ePXLy5I/KrxtDr8UWzAMEiuWgit1KsDgsAjg45ELv8OhFS7cUFWpms7XWNR1PUtyG5mUzSNuASOqIoywO6pxgIKsV7tfqui3YguZku0wr4bmVOR4W4FW4Hnmvr/J/0nfup7kjhEgjX7znLfJVH81VfbW4bUNbmVeIeZbdMdFUiPI+IZvjVqTdFd6s9K6ZerPBFMnsSIsi58mUMM/A1lZrT/abt49juWFiwV40RZH4EoN0BI1zwDYwSTyGPOoHVItY061ivxqAmDsoZQ/eqC2SAc+FxkYOMVmoGmo3/Sq5sHtJ/SFjHcEBXOVdRyDLwbGeOOo99WOqPYunYpSlAKUpQClKUApSlAKUpQCvlhX1XBoDRfbNsIY3e/gBaNzmdee4Tgd4Ou6eGR091S/Y/wBoHehbK6f9oBiGRj7YH/22J+sBy8wPOoftG1l7zW00+SVorVJIo3CnG8XRWZm8/aCjPDrUJ2lbCPpkqzQFzbMRuNklo36Kzep4hvh79VuqZk9naPSANU/tW2d+m6dIqjMkX7aP3qDlfipYfKovsp29F9EIJ2Auo149O9UcO8H8XLeHxrYZrP8AKy+0kecexfXRbakEbAS4Xu8now4x8en1h8RXo4VrKz7G7YXjzySyFO8MkcSeDd8W+AXHE4PLGOlbNFTNpu0RBNKjVW2/ZIbq6a5tpxE0h3nRwSN7h4lK8uXLzr4s+x95pRLqF5JcEYG6uRkDkhdiTj3Yraxao++1+1h/eTxqfLeBPyHGmtkS0R3Zg63sXY3fdCeEOIVKRgMyhQd3IwpGfZHOpTSdLitYVhhQJGmd1QScZJJ5knmTUBP2hWK8nd/uo364rFbtJtPsTfyj/GqOS8mT6vAv1IlNq9jbTUVUXCEsmd10bdZc8wD1HoQRVbl7G9P7loka4Qlgxk3wSSAQAQV3SOJ6fGpOPtHszzEo/wBzP5GpOz2ysZMBZ1U+Tgp/zAVKn4ZK6jBLiS/cwdltkjpljNDA3fSMXdWbCZYrhAccsYHGtZ9mew97Hq8b3lu8axB5S5wVZ/ZXDKSCcsTj0re0cysMqwYeYINfQq2pm1Jnl+y7ibW3+n/u3uZllySuCWdVBIIIAO6PhWwNc7Gl3CLK6dFY7whlbeQnphl68eZBNSfaB2UreTNcWzrFK/GRGB3HOPayOKsevnVd0/YmTTFW81O6/Z25DRQRyO28/wBRAWxj3AfhV9V8MpprlE6l6NndIWORkkupC7KgOQWJ4nodxRjJ4Z+NQWyvbJcK3+fRiSLIBmiQqUJ6MBlW4dBg++qY73muaj5ySHgPqRRg/kB8z763Vq3Z8v8AQ7WFqyofCxdxnfYMGJfHHjjpyo0lyFb44Llp95HNGssTB0cBlZTkEHqKya1xszren6Nbx2NzeoZlLF8B2Cljvbp3Qd0DPWtg2tykiK8bK6MMqykEEeYI51m0aJndSlKgkUpSgFKUoBSlcUB1XNwsas7sFVRlmJwABzJJqkS9rukh93vnIzjfEMhX353ckeoFV3/KB1WRIre3UkJKXeTH1gm7hfm2fhWG/ZRaXdjHPp87b7IGHeNvKxx4lbhlDnI9PKrqKq2UcndIhe1/S0klXU7R1lt5gqvJGchZFAVSSPZyAB0wRUts72pW0tkbXVUZ/DuF1TfEg5DeC8Vf1HDIzwqm7L6hNp1+bedD3buIbm3fDKwbAyRyyMhgw5j31t1+x7S2ffCzBSc7glbd9wPtAfGrOlsykbbtGt+yTZ97jVFniDrbQO7756jiEjJ6sQQT7jXoqsPS9NhtolihjWONeAVRge/1PrzqJ2o2risxj25TyQfmx6Cs5yt2TKUcUbk6Jy6ukjUs7BFHMk4FUbW+0hFytsveH7bAqvwHM/hVE1rXJ7p96VyR0QcFX0A/U8ajSaxeTweL1H4pKW2PZee5K6ntHdz57yZsfZXwr8l/XNRVKVm2zypzlJ3J2KUpUFRSlKAybHUJoTvRSPGf4Tj8ORq46H2jSK4FyodcAb6jDc+ZXkfhVFrFF4vf93x3t3/3/Krxb7HX02fLC9D4PRWmanDcIHicOvpzHoQeIPvrq13RYLyBobhA6N0PAg9GUjiGHQitIaXqk1vJvxOUb5g+jDqK21sntbHeLunCTAeJPP8AiTzH5VpGaZ7XSdfHN8Mtn98HzsRsVb6YjiLLu5y0jY3iATupw5AfnxrotO0G1nv5LGIv3q76h93wF0B3lB58CDxxjgat1aC1SNtC1xrmSEywyGV4iDj94d5gCeG8pJGD0NapW9zvbor/AGcaJDfaiYb0vxWR2AYqzOD4ssOOc5Pwq7dg2suZrm1Vme3GZYt76vjK/DeXBx5g+tVbs4Et1ryTxpujvZJ5Avsorh+GfUsB61tHXdr9K0gyCJIzPId5o4FXJPnIw4Lxzz+VXn4KR8l/L49K6bK+jmUtE6SKGKkowYZHArkdQelebdpdvNQ1N+6UsiMcLbw54/eI8T/gPStn9jWy99Yxym43Y45cMsOcsrAYLtjguRgYyeQqjhS3LKdvY2ZSlKqXFKUoBWPeXscSl5HVFHNmIUfM135rQm0cU2ua1LaidYo4AwjVskeDAZggI3mLHnngBUpWVk6Ll2gWdnrNsEtbm3e5iJaMCRfFww0Z48Mjr5gVqTQ9pr/SJ2jG9Hg/tIJR4T646H+JT86zNp+zO/sQZcLNGvHvIS2V9WXG8PeM++rp2Sa8moBrO+SO5eNd+J5UWRigIBUlgclSRx8jWqpLyjPdvwyt6f3+0GrRTdysaJuCVkyVCoS3FiPEx5AeXur0MOArptLOOJAkaJGo5KihQPgBiobbHaAWcGRxkbwovr1Y+g/wrKUrJlKOOLlIwdttrhar3UWDOw94QfaPr5CtS3EzOxZ2LMxySTkk+ZpPOzszuSzMSWJ4kk111zSlZ8z1XVSzyt8dkKUpVTkFKUoBSmKUApTFMUAqoJfSd/v/AFs4+GcYq4VAppz/AEksDJug4Mm7w3iM92W5ZxW+FpXZ6PQuKUr8E9X3bzsjBkYqynIIOCDXXSsDgunaNzbF7TLeRYbAmQDfXz/jHofwqcv9PinjKTRpKh5q6hh8jWitI1KS2mWWM8VPLzHVT6Gt56VfpcQpKh8LjI9PMH1BreErPo+g6v1o6Zcr+TQvaBr9zbXMthbRJZRb3BLdQrShvZYsoycjovrzpsn2TXdziS6P0WHmd7jIw6nd5KPVuPpW5drJILSKS/a2E0sKYDBV3wueOGbkozk4rQu0e3GoapIIgWVGPht4d7xfeI8T/Hh6V0Rba2OuSSe5lzatHo2rH6BL30ACCUHDZ4nfQPjmOYI6nrXo23kDKrDkwDD3EZrR2xnZBKSs1+VijUhu5BG8QMHEjckHoMn3VtS+2us4baeZZFkS3ADrEQxBOAqAZxk5A51WdPgtC1yWGuagNjNq4NSgM0Idd1ijI4AZSAD9UkEEEHINT9UNBUPtbrq2NnLcsu9uDgucbxJwq56cTUvWo/8AKC1fdgt7UHjIxlb7qYC597MP5amKt0RJ0i97E7UrqVr9ISN4hvsmHwclcZKkcxxx04g1prtV2XuLG+a9h3xE7d6sqZBic+0GI4rx4g8uOKtexPaBpttpawrIUlhiZijqVLvgsQp5ElvXrXT2Ed/OLyWaWSSMkJuMzMm+2XchW4Dgw+dXVxbZR70iA0ftnu449yeKK44Y3yShP3gAQfwqV7DNHeS6nvygjjYPHGAMKSzhnCfwrugfOtiy7A6Wz75soM8/YwP5Rw/CrDBCqKFUBVAwFAAAHkAOVQ5LsiVF3ucXEyorMxwqgknyA51ozaTWWu7hpTnd5Ivko5fE8z76v3alq25CsCnxSHLfdU8vicfI1q6ufI+x4n4p1Fy9NcLk4pSlZHjilK5AoDgVIaRpE1y27ChfHM8lHvbkKl9jtlGvG33ysKniRzY/ZX9TW3dPso4UCRqEUcgBj/599aRhfJ6fSfh8sq1T2X/Si6T2aIADcSlj9lPCPdvHifwqw2+xVgo/cK33iW/M119oupT22nTS27KsigYLDOBnxbo6tjOM1G9kmtXV5YGW6dXfvGVWAAO6Ap8YAAzknl0xWygqs9iHS4YbKKJqTY6wI/0eMe4EfkahdT7OLZwe5Z4m6fXHyPH8ateranDbQtNM4jjUZLH8APMnyrVt/tjf6gpe1ZdPsslfpUvGR8c+6TqfQfMU0pk5cGBr4oorm0+mTWcywELJNIcRKhzvE8Accx8a2Vomysf9DmzZwXYMXk5/ti2Sw9FcAA/w1TNCsYYzJJCZM8ptQuDmTB5rCOO6zDhzJxUnb7QMsM0yLiJJIY4kJ5qoYMpPmUJJPQn0qvwx4OLFPBhvTun9/sUlw6SPDKu5NGSrr/eXzU8wfWucVfdcisr8xLcb0buga3ukIVscu6kPLIbI48D6VStW0K5sw7Ei6hjOHZVKyR+ssXMD+IZHXNVeO/ynJm6JO5YX8joq/wDZXrGJHtmPBvGnofrD48D8DWvYpQwDKQQeIIrH1DVJrYLLA246twbAJHDoCMGqQvVRz9G5Qzqj0ncRK6lWAZWBUg8QQRggjyxWhNW2tTSJ57WwsooGQ7jTSZkkbhkHPlgjAJq62XaZFa2Ns1+WeeWMv+xTOQGKgkkhQ3LIqka7t/pk9ybk6YZpSFGZpFC+HkTGu8M11wi/B9NJryVk3eq6q+N65uf4VyIx8FxGPjxrZHZ32a3MKXCXojEFxGEaFWJbIbKvkDCkceRJ5VW7jtmvAu7DBbQKBgAAsB7hwFYWl9reoC5jeWZXiDDvIwiAFc4bBAyCBxHGrNSaoqnGzemyOy9vp0LRQBsMxdizbxJwB8OAFTtdcEgZQy8QQCD6EZFdlYmxxVP217PLbUmEkrSRyqu4roRyyW4qQQeJNXGlFsGrNA6x2KXkeTBNFOOgIMTfIkqfnVNutO1LTX3mW5tSPrqWVfi6HdPuNesK+WTIweIq/qPuZ+muxprsj231C8vBbyus0Sxs7OVG8MYC+JcA5J8vOtyGsKz0W3hkeSKGON3ADMqhSwHEZx8a+tXue6t5ZD9VGb5KTVZNMn8qtmmttNR7++mbPhU92vuXgfmd4/GoTNcsSTk8zxPx41xXK92fH5Juc3J9xSlKgoKk9ndIa7uEiU4B4s3ko5n39BUZW0uyvSwkDzn2pGwPur/ic/hV4K2dXR4PWyqL45Zc7K0WKNY0G6qgAAelZGKCua3Pq0ktkVDtV1CSDSrh4zusQEz5ByFYjyOCeNQnYjqzvpL96w3beR41Y9I1jSTifTeIz5AVJds//wBHn98f/mCtRaRqjpoMltGf2l3fGIfd7qDe+BJUfGtEriUbqRYNS1MatO93cZ/o+3cpBBy7+THM+mMEnoOHnXVvy3tyikgEndUDgsagZ8K8goAz8Ka2iRGO1j/d2y90PVucrn1L5+Vd2mnurS4m+s+LdD97xSEf7ox8a55y1SrsjweqzvLl0/pX0OrW78ORFFwgiysY+0frSN5sx/DFd20R7sQ23+qQM/8A+yQB2+QIFYehW3eXUKHkXXPuByfwBrr1W57yeV/tSMfxOPwxWd7Wcjk9Dl52+X3Rnawf81svuS/+aayZb6TuIbpGIliP0eRue8Mb0e/9oEAqc86xtb/0eyH+yY/OUmmhjet7yPp3Syj3xyD9GNT3NNTWRpeF/CIvWrREX6bbruxMwW5hXlE59mVB0jY9OhqF2kmIhAHJjg+7Gas+hXKJNuyDMUoMMo81fgT8Dg/CqZr1u8KvbycXgmaInzAzut8RxrWHxNM6sVZnHL3Tp/Rm1NK2QTW9OsJriaRGijeM92F8Q3gBksDgjc/Gq52qdn9vp1pFJbiQkybjs7Z4FTu8OQywHHFbB7FD/wBjxejyf85q46rpkVzE8Uyh43GGU/8AXA+ta6mme2kpRNT7O7VbORwozQJFKFG8GgMjbwHHxYIOTVa7Te0CC+hW2tYSkSsH32UKSQMAIg5DjzPE+VWrUOwuIsTDeSRr9l4hLj0DB1/HNTeyvZHZ2kiyyO9zIpyu+AqA9CEGckepNWuK3IqT2LfstE6WVsr+2IYw3v3RmpWuAK5rI1FKUoBSlKA4NQG3EcjWEyxqzuwVQFGTguueA9M1PmuDQpkjqi4+TQp2fvP7NP8AyGn9X7z+zT/yNW+hTNZ+mjy/6Rj/ALmaF/q9ef2af+Q0/q/ef2af+Q1vqmaemh/SMf8AczQv9X7z+zT/AMjVsfZ/avTre2ihe7gR0UK6lwCrfWUjoQcg+6rnXkLX1xeXIPMTzA/CVq1xYlZvg6SPTNyi7s9NjbzTP7bb/wDiCn9fNM/ttv8A+IK8rUrb0kdHrM332q7WWNxpc0cNzDJISmFVgScOCcD3Vqvs+/aalYxn2UmeX4iPf/8ASWqxU9sDciPVLNjwHehCfvq0f96pUdKZVycmWSWUsxY82Jb5nNSuoeGxtF+208h+D7g/AVGXMBR3Q81Yr8iR+lSercbOxP8ADMvymP8AjXnrufNxv4/vujnZPhcF/wDVxTP8oyP71QwNTOzhwLs+VrJ+LIKhWo+CsvyR+ZM7RcBar9m2i/4gWrjZzncf/wA0v9yvra1cXRT7EcSfKJf8aaF4Ybx+nciP4ySLj8FNT+o1/wDd+30RCsOFR/ad/p29/rYbeU/e7vdJ/CpFuVRfabKP6RZP9TFDCfesYLfnW3TcnV+G/q+RuTsSP/Y8X35f+c1fRVS7KbHudItVIwWQyEffJb9atuas+T34qlRzSuM0zUFjmlM0oBSlKAUpSgFKUoDg1UdoNp7iK4Nvb2xmcKHzk4AOegHLh1Iq2mqhtJcfRL2K7YExMhgkIGd3jvI3zzUM5+pbULTrfd+xE3+o6x+z7zurZZHEYwASCwJG8ST5V86vol5bwm5ku3kaIq+4MhThhvA8fLPSu/aLXIr9obW1ZmZpFdpApG4FycjI88f9GvnUNN1a5H0aUxCHIDSLwLAdSM5z6YFVOCSTbpyl4d7WX+F95Qw45APzGa8u9pdgYNWu1xgNJ3g9zgNn5k16hgjCqFHIAAfAYrS/+UBoZDwXijgQYZD5EeKMn3+MfLzrfG6Z6U03E1BSlK6DmFfSOVYMpwQQQfIg5B+dfNKEo2jqc4uUivU9mcYkH2JVGJEPlnAYehrIA7zTiOsE2T92UAZ/nH41SdkNohbM0Uyl7WbHeqPaUj2Zo/4l8uo4Ve7GMW7hywmsp1MZlTirKeROPZdWA4HjwNcOTHpl7Hm9R0+mbkuJc+32zq2a/wDyV+1aygfAq36VF2Me/LGv2nUfNhU5pNmbe/SN+KuGQN0dZEKq4PUHIrG2ZtiL1Aw/dszN/wB2GJz8RWVcHH6b+FPzR0bRy715cH/asP5Tu/pXfOO609F+tPJ3h+5GCq/NiT8KxrCzNzMRndUlpJH6KuSWYnpz4eprLuUa8mZkxHBEAod+CRxqMAux6kcccyTSmTGLblJcvZfUx9DVFZriX9zbjvX9SP3cY9WbHCtf2sEt/eBectzLxI6F2yx9wBJ9wqX2x2iSVVtrXP0aM7xY8DM/LvGH2R9VelXTsG2aLSvfSL4VBjhz1Y/vH9wGB7yfKuvHH04Wz2ek6f0o6e/c3VaQLGiovBVUKPcBgfgKwtf1RbaFpSC2MBVHNmJwqj3mpGq7tZH3yiOJl+kRlLhEJ9rcfI+Bxiszsytxg65MbZ3W7yW5aK5hSLEYkAUkkAtujPE+R8uVTGnayksssWGSSM8VbmQfZdfNTVPsNrIku55blJIGZI0CFCT4d4tyHm1Zezlw15qL3aoyQrGIlJGN/jnPrzPu4VFnJiz8RTt386LwOdfVfKivqpPQQpSlAKUpQClKUBwa6LmBHUq4DKeYYZFd9fE0YZSp5EEH40IatFPuNe06yJWBEaU8NyFcn3FhwHuroj2kvwe/mt1itQQGBPjAJx3nE8h1GBVi0jZ22tf3Uag/aPib+Y8flULtrrtoY2tmDTO+B3cROcg5GWHLly51HBwzU4R1Sko+EvvctqyDhx58v0rA2i0aO9tZLeT2ZFIz5H6rD1BwahrbSZbuCA3Ia2eJ95Ujb6oxuhufQD151bBUnVjk5q2tjyDrOlS2k7wTLuyIcHyPky+YI4isKvSXabsEuoxCSPC3UYO4x4Bxz7t/jyPT3Zrzne2kkMjRyo0cinDKwwR/1510xnZlOFM6aUpVygqX0DaO5sye5cbje3E4343+8h4fEYNRFdlvA8jbqKzseSqCxPwHGoa8kpmzNO7Q7GSIR3NtLEVO8jQtvhDnOY97xKM/V4irFd6ppohe/Es6R3O9b73ck4bh3rAdCwB59c1rK02PlUCS9YWUA5tLjvG/hihHjZj6gCrVqe0kCWFoYoc6eWntZbdzksFIdZS31ZebgjzIrCUI3sT6MHykc3+3WmxQ9zbQTyrnLb7CISEcjIRlyB9kYFUvX9qrm7UI5WOFTlYYl3Ix5cObH1YmsfafSha3csKtvopVkbqUdFkTPrusAfUGsjZLZW51Gbu4F8I9uQ+wg8yep8lHH860UYxVkRgk6ij62N2Yl1G6WCPIUeKSTHBF8/eeQHnXqLStPjt4UhiXdjjUKo9B5+vrUbslsxBp1uIYRz4u59p26s36DpU5WU5ajphHSjiWQKMkgAdTw/Gq9tFo4uN2aBwlzH+7cEceu42Oan9awtpNpbFle3lMsi8nMatgYPIuPyFR+mbKWNwm/aXEyjruucj0IIyKzvscuXIpvRFJ/OmWHQdVS7UrLGFnj8MkbDip8xnmp6Gp5UAGAAB6VT9P2LeK5jnF1I+7gHeAyy/YJ8qudEbYNen41TOBXNKVJuKUpQClKUApSlAKGlKAg9ptOnuI1SGbuct4yBxK4OQDzBzio6202z02J3UBpVUsWYjfbh08gT5V2baazPbiBYd0NLJubz8QP+v0qt6vpxtrtbm8WO4ilHdyMExuHAAYAk45c/fUM8/POKm2lbVbvhEjp8eoSQG7a63CV7xIt1e73eYVuGeI686tGg6stzbpKv1gMjPsnqp9xqtSbL3TxCBLwfROnh8e50TeHMYrA2lZLX/NbFG7+VAr7hJwqg+LdH1yCeOM4+FRwRGc8S1NOq7u237Fv0jX4bmSVIiT3RALY8J5+yevKo7bTYa11JP2q7kqghJl4MPQ9GX0NcbES2qR/R4SwkTjIrqUcnqxB5j3cqtBarI68MnOCcmeY9qezm/siSYzNEOUsQLDH8Se0p+Y9aqNey8ZqD1jYzT7o5ntYnb7W7ut/MuD+NarL5DxLseUK77K8khffid43wRvISpwRgjI869BT9jelt7KzJ6CViP+LNdUfYvpo5m4P/eY/IVb1Ysr6TPP9xO7tvOzO32mJY/MmpvQnnntprOKB7gSOkibgJ7uReBbOMYZCVIJ8q31p/ZdpMRz9GEh/wBqzSf8LHd/CrXa2cUShYkSNRyVFCj5AVV5F2LLG+WaX2U7GpZCJNQcoOH7FG3nPo8nJeHDC599bi0vTYbaJYoI1ijXgFUfifM+p41mVXNtb66ghWW3AIRsygjJK+np59azcm+SZSWOOozdpbueG2eSBA7rxwfLqcDnjyro0nWheWbSRHEm6QV6q+7wHz5Gu212it3tRclwseOOeh6qR5+lUKO7ltJzewwPHaStgocZI57279XiSR8R1qjZzZs+mSkncWt/b3LR2e3UMlksQADx+GVCOOc8WI658/fWFfaaLLULaW38CTv3UkY5ceOQPLr6Y9ay73ZeG5Zbq1maB3G9vpybPUjhg+dZej7MukqzXM73Mi8EJGAueZAHX1puVWOcko6eOJIsua+q4rmrHoClKUApSlAKUpQClKUApSlARut6THcwmOQcDxBHNSOTKehFVfUrTUmt3tmjhnDDdE2/u8OhZSPa9RV4pilGGTCp78f6Ktc3p0zTUDnvHRVjGM4LHl/uj9K+Ni9CaFWuLjxXE3iYnmoPHd9PX4DpVpkjDcwCPIioLbC2upIBHbYy7BXYnBVTzI/X0qKKTxaXr50rZEDYTfTdX76EYit1KFx9cnPD1HH5CsW41KebUMHvJYLZ/EIQQDk+HfXe8WCMfA8KndSMel6cRHzA3VPVnbhvH8/hXXoFqNP015XGZN0zP5liPCpPyHzqDm0O9Lf+Uvoi1GZV5sBnlkgfnXZmqPsxs+t3D9JvMzSS5IBLYRegUZ4edZOxVyyTXVqzs6wv+zLEkhT9XJ5gVNnTDO3ptUpcFwzQGqTpGoXt80zRyxwRxuUUCPfJx1OT7qz9l9Zmeee2n3WkhI8a8AwPLh06UstHqIya2dPhlnNUmylnv5bjFw9ukTmNEjwDw+u5PE+6rtWudo9Mdr2T6AzLMULXAVt1MEcB99uePjwoynVNpJ8+3ksmw+oSzW5707zJI8e/9oK2N6p+RQRgjIPAg/lWubTVmmSGwj3rJ1JEpzggKOSMeJZiefPnWw7SLcjVSxbdAXeY5JwMZJ6mpTsnpsmuOnmu/uaz1fSI9PvEkkTvLRmyF4kI33eRx0z091bHmginhKkB43XlzBBFcanpyXETRyDKsMf4EeRFYmzGjm0gERkaTBJBPDGegHQVCVFcWD05tJfC/wCPb/Rh7H6DLZiVGl34y2Y1xxUdcnzPkOHDPWrJilBUnTjgoR0o5pSlC4pSlAKUpQClKUApSlAKUpQClKUArjFc0oCM1/Ro7uExSZAyCCOYI5EVi6jpMkljJA8m+7IVDld3J+rkD3CpzFcbtKM5You352KJpG1K2tqsE0UqzxDcEYRjv49kqw4YNZ2xGlSxpNPOMSzsXI+yOJAPrkn8KtndijJwqKMY9O01qd1wU3sx/wBHnPnO/wCS187LDOq6gfVR+H/tVo0rSYrdCkS7qlixGSeJ5nj7q+bHRooZpZUBDykFzknOPIdKURHBJKC8Gea14mrNp19c9/HI0c794siDPuX9PhWxMV8lKlmubE504umijxaINSMtxMjxBt1YOjqFz4z6knl5CrJs9p80EW5NN35B8LFcEDoCcne95qVC1zihGPBGL1d+78gVzSlDc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ISEBQUExQUFBUXGBgWGBcYFxcXHhwfHBUXFxcWGBgYHCggGh4mGxcWIzEhJSkrLi4wGh83ODMsOCgtLisBCgoKDg0OGxAQGywkICQtLCwtLCwsLCwsLC8tLCwsLCwsLCwsLCwsLCwsLCwsLCwsLCwsLDQsLCwsLDQsLCwsLP/AABEIANQA7gMBIgACEQEDEQH/xAAcAAEAAgIDAQAAAAAAAAAAAAAABQYEBwEDCAL/xABNEAACAQMBBQUEBwQFCQcFAAABAgMABBEFBhIhMUEHEyJRYTJxgZEUQlJyobHBIzNikhUWVMLRCCQ0U2OCorLwJYOTs8Ph8TVDRHN0/8QAGgEBAAMBAQEAAAAAAAAAAAAAAAECAwQFBv/EAC8RAAICAQMDAgQFBQEAAAAAAAABAhEDEiExBEFRE2EigcHwBTJCkaEVUmJxsUP/2gAMAwEAAhEDEQA/AN40pSgFKUoBSlKAUpSgFK4zTeoDmlYD61bB9wzwh+W4ZEDe7dzms7eoDmlfDOBzr5jnVvZIb3EH8qA7aVFa3tFa2ahrmZIs8gx4n7q8zVch7V9KdwgnIycbxRwvHzbGBU0yLRd80rVnab2lG1IhspI2m3ispILFBugjHQk558ameyXaT6VYoJ7hZbkmVmUsu+FErBcoOIGMdOoppdWRqV0XulcZpmoLHNKUoBSlKAUpSgFKUoBSlKAUpSgFKUoBSlcE0BzSq5q+2llbXMVtLMFlkOMcwufZMh5Jk8Bnzqwg0Is4kJwcDJxwH6V5r2o27vr2cwyS/RIu87tkTKhPHunvG9pscc8hz4V6WNedu23Z76Pf98oxHcgsfLfGA4+IwfnV8dWUyXRi7d9mUmnQJOJFnjJCuQm7uk+y3M5Unhn1FX7sK2lknhmtZWLmAI0bHidxt4bpJ57pXh6EeVUjUtvp7zS4dOSF5JcIkjgFywQ+AIq5OTgZJ9fPhsjsg2LksIZJZ+E8+7lOB3FXJVTj62WJPwFWlxuRHnYoOmfTNodQkjuJZoIUDMY1BAQBsKjKeBbzLZ5GonYu5fTNbWHfwnf/AEeTHsurNuKxHLmVPpxqybe7X3FzqX9H20gtojKkDuvhZ2YhWZmHHAzgAYyetVPtG2cXTL5Y4S5URxyqzEElsneJwB9ZaleCr8lh/wAoFMajAfO2H4Syf41adO7O7TUtKsGOYHESlnjC5YEeJWyOOTxz0NVbtxnEsthMOUlsT/xK396tp9lb72j2fpHu/JiP0qr2iiyS1M1Z2728cVzaRxqq4hJJAALeIKCx68FPGtg9mGgW1vp1td90izNb5kk5Eg+M5PwX5Ctbdvbk6qoPIW0ePXLy5I/KrxtDr8UWzAMEiuWgit1KsDgsAjg45ELv8OhFS7cUFWpms7XWNR1PUtyG5mUzSNuASOqIoywO6pxgIKsV7tfqui3YguZku0wr4bmVOR4W4FW4Hnmvr/J/0nfup7kjhEgjX7znLfJVH81VfbW4bUNbmVeIeZbdMdFUiPI+IZvjVqTdFd6s9K6ZerPBFMnsSIsi58mUMM/A1lZrT/abt49juWFiwV40RZH4EoN0BI1zwDYwSTyGPOoHVItY061ivxqAmDsoZQ/eqC2SAc+FxkYOMVmoGmo3/Sq5sHtJ/SFjHcEBXOVdRyDLwbGeOOo99WOqPYunYpSlAKUpQClKUApSlAKUpQCvlhX1XBoDRfbNsIY3e/gBaNzmdee4Tgd4Ou6eGR091S/Y/wBoHehbK6f9oBiGRj7YH/22J+sBy8wPOoftG1l7zW00+SVorVJIo3CnG8XRWZm8/aCjPDrUJ2lbCPpkqzQFzbMRuNklo36Kzep4hvh79VuqZk9naPSANU/tW2d+m6dIqjMkX7aP3qDlfipYfKovsp29F9EIJ2Auo149O9UcO8H8XLeHxrYZrP8AKy+0kecexfXRbakEbAS4Xu8now4x8en1h8RXo4VrKz7G7YXjzySyFO8MkcSeDd8W+AXHE4PLGOlbNFTNpu0RBNKjVW2/ZIbq6a5tpxE0h3nRwSN7h4lK8uXLzr4s+x95pRLqF5JcEYG6uRkDkhdiTj3Yraxao++1+1h/eTxqfLeBPyHGmtkS0R3Zg63sXY3fdCeEOIVKRgMyhQd3IwpGfZHOpTSdLitYVhhQJGmd1QScZJJ5knmTUBP2hWK8nd/uo364rFbtJtPsTfyj/GqOS8mT6vAv1IlNq9jbTUVUXCEsmd10bdZc8wD1HoQRVbl7G9P7loka4Qlgxk3wSSAQAQV3SOJ6fGpOPtHszzEo/wBzP5GpOz2ysZMBZ1U+Tgp/zAVKn4ZK6jBLiS/cwdltkjpljNDA3fSMXdWbCZYrhAccsYHGtZ9mew97Hq8b3lu8axB5S5wVZ/ZXDKSCcsTj0re0cysMqwYeYINfQq2pm1Jnl+y7ibW3+n/u3uZllySuCWdVBIIIAO6PhWwNc7Gl3CLK6dFY7whlbeQnphl68eZBNSfaB2UreTNcWzrFK/GRGB3HOPayOKsevnVd0/YmTTFW81O6/Z25DRQRyO28/wBRAWxj3AfhV9V8MpprlE6l6NndIWORkkupC7KgOQWJ4nodxRjJ4Z+NQWyvbJcK3+fRiSLIBmiQqUJ6MBlW4dBg++qY73muaj5ySHgPqRRg/kB8z763Vq3Z8v8AQ7WFqyofCxdxnfYMGJfHHjjpyo0lyFb44Llp95HNGssTB0cBlZTkEHqKya1xszren6Nbx2NzeoZlLF8B2Cljvbp3Qd0DPWtg2tykiK8bK6MMqykEEeYI51m0aJndSlKgkUpSgFKUoBSlcUB1XNwsas7sFVRlmJwABzJJqkS9rukh93vnIzjfEMhX353ckeoFV3/KB1WRIre3UkJKXeTH1gm7hfm2fhWG/ZRaXdjHPp87b7IGHeNvKxx4lbhlDnI9PKrqKq2UcndIhe1/S0klXU7R1lt5gqvJGchZFAVSSPZyAB0wRUts72pW0tkbXVUZ/DuF1TfEg5DeC8Vf1HDIzwqm7L6hNp1+bedD3buIbm3fDKwbAyRyyMhgw5j31t1+x7S2ffCzBSc7glbd9wPtAfGrOlsykbbtGt+yTZ97jVFniDrbQO7756jiEjJ6sQQT7jXoqsPS9NhtolihjWONeAVRge/1PrzqJ2o2risxj25TyQfmx6Cs5yt2TKUcUbk6Jy6ukjUs7BFHMk4FUbW+0hFytsveH7bAqvwHM/hVE1rXJ7p96VyR0QcFX0A/U8ajSaxeTweL1H4pKW2PZee5K6ntHdz57yZsfZXwr8l/XNRVKVm2zypzlJ3J2KUpUFRSlKAybHUJoTvRSPGf4Tj8ORq46H2jSK4FyodcAb6jDc+ZXkfhVFrFF4vf93x3t3/3/Krxb7HX02fLC9D4PRWmanDcIHicOvpzHoQeIPvrq13RYLyBobhA6N0PAg9GUjiGHQitIaXqk1vJvxOUb5g+jDqK21sntbHeLunCTAeJPP8AiTzH5VpGaZ7XSdfHN8Mtn98HzsRsVb6YjiLLu5y0jY3iATupw5AfnxrotO0G1nv5LGIv3q76h93wF0B3lB58CDxxjgat1aC1SNtC1xrmSEywyGV4iDj94d5gCeG8pJGD0NapW9zvbor/AGcaJDfaiYb0vxWR2AYqzOD4ssOOc5Pwq7dg2suZrm1Vme3GZYt76vjK/DeXBx5g+tVbs4Et1ryTxpujvZJ5Avsorh+GfUsB61tHXdr9K0gyCJIzPId5o4FXJPnIw4Lxzz+VXn4KR8l/L49K6bK+jmUtE6SKGKkowYZHArkdQelebdpdvNQ1N+6UsiMcLbw54/eI8T/gPStn9jWy99Yxym43Y45cMsOcsrAYLtjguRgYyeQqjhS3LKdvY2ZSlKqXFKUoBWPeXscSl5HVFHNmIUfM135rQm0cU2ua1LaidYo4AwjVskeDAZggI3mLHnngBUpWVk6Ll2gWdnrNsEtbm3e5iJaMCRfFww0Z48Mjr5gVqTQ9pr/SJ2jG9Hg/tIJR4T646H+JT86zNp+zO/sQZcLNGvHvIS2V9WXG8PeM++rp2Sa8moBrO+SO5eNd+J5UWRigIBUlgclSRx8jWqpLyjPdvwyt6f3+0GrRTdysaJuCVkyVCoS3FiPEx5AeXur0MOArptLOOJAkaJGo5KihQPgBiobbHaAWcGRxkbwovr1Y+g/wrKUrJlKOOLlIwdttrhar3UWDOw94QfaPr5CtS3EzOxZ2LMxySTkk+ZpPOzszuSzMSWJ4kk111zSlZ8z1XVSzyt8dkKUpVTkFKUoBSmKUApTFMUAqoJfSd/v/AFs4+GcYq4VAppz/AEksDJug4Mm7w3iM92W5ZxW+FpXZ6PQuKUr8E9X3bzsjBkYqynIIOCDXXSsDgunaNzbF7TLeRYbAmQDfXz/jHofwqcv9PinjKTRpKh5q6hh8jWitI1KS2mWWM8VPLzHVT6Gt56VfpcQpKh8LjI9PMH1BreErPo+g6v1o6Zcr+TQvaBr9zbXMthbRJZRb3BLdQrShvZYsoycjovrzpsn2TXdziS6P0WHmd7jIw6nd5KPVuPpW5drJILSKS/a2E0sKYDBV3wueOGbkozk4rQu0e3GoapIIgWVGPht4d7xfeI8T/Hh6V0Rba2OuSSe5lzatHo2rH6BL30ACCUHDZ4nfQPjmOYI6nrXo23kDKrDkwDD3EZrR2xnZBKSs1+VijUhu5BG8QMHEjckHoMn3VtS+2us4baeZZFkS3ADrEQxBOAqAZxk5A51WdPgtC1yWGuagNjNq4NSgM0Idd1ijI4AZSAD9UkEEEHINT9UNBUPtbrq2NnLcsu9uDgucbxJwq56cTUvWo/8AKC1fdgt7UHjIxlb7qYC597MP5amKt0RJ0i97E7UrqVr9ISN4hvsmHwclcZKkcxxx04g1prtV2XuLG+a9h3xE7d6sqZBic+0GI4rx4g8uOKtexPaBpttpawrIUlhiZijqVLvgsQp5ElvXrXT2Ed/OLyWaWSSMkJuMzMm+2XchW4Dgw+dXVxbZR70iA0ftnu449yeKK44Y3yShP3gAQfwqV7DNHeS6nvygjjYPHGAMKSzhnCfwrugfOtiy7A6Wz75soM8/YwP5Rw/CrDBCqKFUBVAwFAAAHkAOVQ5LsiVF3ucXEyorMxwqgknyA51ozaTWWu7hpTnd5Ivko5fE8z76v3alq25CsCnxSHLfdU8vicfI1q6ufI+x4n4p1Fy9NcLk4pSlZHjilK5AoDgVIaRpE1y27ChfHM8lHvbkKl9jtlGvG33ysKniRzY/ZX9TW3dPso4UCRqEUcgBj/599aRhfJ6fSfh8sq1T2X/Si6T2aIADcSlj9lPCPdvHifwqw2+xVgo/cK33iW/M119oupT22nTS27KsigYLDOBnxbo6tjOM1G9kmtXV5YGW6dXfvGVWAAO6Ap8YAAzknl0xWygqs9iHS4YbKKJqTY6wI/0eMe4EfkahdT7OLZwe5Z4m6fXHyPH8ateranDbQtNM4jjUZLH8APMnyrVt/tjf6gpe1ZdPsslfpUvGR8c+6TqfQfMU0pk5cGBr4oorm0+mTWcywELJNIcRKhzvE8Accx8a2Vomysf9DmzZwXYMXk5/ti2Sw9FcAA/w1TNCsYYzJJCZM8ptQuDmTB5rCOO6zDhzJxUnb7QMsM0yLiJJIY4kJ5qoYMpPmUJJPQn0qvwx4OLFPBhvTun9/sUlw6SPDKu5NGSrr/eXzU8wfWucVfdcisr8xLcb0buga3ukIVscu6kPLIbI48D6VStW0K5sw7Ei6hjOHZVKyR+ssXMD+IZHXNVeO/ynJm6JO5YX8joq/wDZXrGJHtmPBvGnofrD48D8DWvYpQwDKQQeIIrH1DVJrYLLA246twbAJHDoCMGqQvVRz9G5Qzqj0ncRK6lWAZWBUg8QQRggjyxWhNW2tTSJ57WwsooGQ7jTSZkkbhkHPlgjAJq62XaZFa2Ns1+WeeWMv+xTOQGKgkkhQ3LIqka7t/pk9ybk6YZpSFGZpFC+HkTGu8M11wi/B9NJryVk3eq6q+N65uf4VyIx8FxGPjxrZHZ32a3MKXCXojEFxGEaFWJbIbKvkDCkceRJ5VW7jtmvAu7DBbQKBgAAsB7hwFYWl9reoC5jeWZXiDDvIwiAFc4bBAyCBxHGrNSaoqnGzemyOy9vp0LRQBsMxdizbxJwB8OAFTtdcEgZQy8QQCD6EZFdlYmxxVP217PLbUmEkrSRyqu4roRyyW4qQQeJNXGlFsGrNA6x2KXkeTBNFOOgIMTfIkqfnVNutO1LTX3mW5tSPrqWVfi6HdPuNesK+WTIweIq/qPuZ+muxprsj231C8vBbyus0Sxs7OVG8MYC+JcA5J8vOtyGsKz0W3hkeSKGON3ADMqhSwHEZx8a+tXue6t5ZD9VGb5KTVZNMn8qtmmttNR7++mbPhU92vuXgfmd4/GoTNcsSTk8zxPx41xXK92fH5Juc3J9xSlKgoKk9ndIa7uEiU4B4s3ko5n39BUZW0uyvSwkDzn2pGwPur/ic/hV4K2dXR4PWyqL45Zc7K0WKNY0G6qgAAelZGKCua3Pq0ktkVDtV1CSDSrh4zusQEz5ByFYjyOCeNQnYjqzvpL96w3beR41Y9I1jSTifTeIz5AVJds//wBHn98f/mCtRaRqjpoMltGf2l3fGIfd7qDe+BJUfGtEriUbqRYNS1MatO93cZ/o+3cpBBy7+THM+mMEnoOHnXVvy3tyikgEndUDgsagZ8K8goAz8Ka2iRGO1j/d2y90PVucrn1L5+Vd2mnurS4m+s+LdD97xSEf7ox8a55y1SrsjweqzvLl0/pX0OrW78ORFFwgiysY+0frSN5sx/DFd20R7sQ23+qQM/8A+yQB2+QIFYehW3eXUKHkXXPuByfwBrr1W57yeV/tSMfxOPwxWd7Wcjk9Dl52+X3Rnawf81svuS/+aayZb6TuIbpGIliP0eRue8Mb0e/9oEAqc86xtb/0eyH+yY/OUmmhjet7yPp3Syj3xyD9GNT3NNTWRpeF/CIvWrREX6bbruxMwW5hXlE59mVB0jY9OhqF2kmIhAHJjg+7Gas+hXKJNuyDMUoMMo81fgT8Dg/CqZr1u8KvbycXgmaInzAzut8RxrWHxNM6sVZnHL3Tp/Rm1NK2QTW9OsJriaRGijeM92F8Q3gBksDgjc/Gq52qdn9vp1pFJbiQkybjs7Z4FTu8OQywHHFbB7FD/wBjxejyf85q46rpkVzE8Uyh43GGU/8AXA+ta6mme2kpRNT7O7VbORwozQJFKFG8GgMjbwHHxYIOTVa7Te0CC+hW2tYSkSsH32UKSQMAIg5DjzPE+VWrUOwuIsTDeSRr9l4hLj0DB1/HNTeyvZHZ2kiyyO9zIpyu+AqA9CEGckepNWuK3IqT2LfstE6WVsr+2IYw3v3RmpWuAK5rI1FKUoBSlKA4NQG3EcjWEyxqzuwVQFGTguueA9M1PmuDQpkjqi4+TQp2fvP7NP8AyGn9X7z+zT/yNW+hTNZ+mjy/6Rj/ALmaF/q9ef2af+Q0/q/ef2af+Q1vqmaemh/SMf8AczQv9X7z+zT/AMjVsfZ/avTre2ihe7gR0UK6lwCrfWUjoQcg+6rnXkLX1xeXIPMTzA/CVq1xYlZvg6SPTNyi7s9NjbzTP7bb/wDiCn9fNM/ttv8A+IK8rUrb0kdHrM332q7WWNxpc0cNzDJISmFVgScOCcD3Vqvs+/aalYxn2UmeX4iPf/8ASWqxU9sDciPVLNjwHehCfvq0f96pUdKZVycmWSWUsxY82Jb5nNSuoeGxtF+208h+D7g/AVGXMBR3Q81Yr8iR+lSercbOxP8ADMvymP8AjXnrufNxv4/vujnZPhcF/wDVxTP8oyP71QwNTOzhwLs+VrJ+LIKhWo+CsvyR+ZM7RcBar9m2i/4gWrjZzncf/wA0v9yvra1cXRT7EcSfKJf8aaF4Ybx+nciP4ySLj8FNT+o1/wDd+30RCsOFR/ad/p29/rYbeU/e7vdJ/CpFuVRfabKP6RZP9TFDCfesYLfnW3TcnV+G/q+RuTsSP/Y8X35f+c1fRVS7KbHudItVIwWQyEffJb9atuas+T34qlRzSuM0zUFjmlM0oBSlKAUpSgFKUoDg1UdoNp7iK4Nvb2xmcKHzk4AOegHLh1Iq2mqhtJcfRL2K7YExMhgkIGd3jvI3zzUM5+pbULTrfd+xE3+o6x+z7zurZZHEYwASCwJG8ST5V86vol5bwm5ku3kaIq+4MhThhvA8fLPSu/aLXIr9obW1ZmZpFdpApG4FycjI88f9GvnUNN1a5H0aUxCHIDSLwLAdSM5z6YFVOCSTbpyl4d7WX+F95Qw45APzGa8u9pdgYNWu1xgNJ3g9zgNn5k16hgjCqFHIAAfAYrS/+UBoZDwXijgQYZD5EeKMn3+MfLzrfG6Z6U03E1BSlK6DmFfSOVYMpwQQQfIg5B+dfNKEo2jqc4uUivU9mcYkH2JVGJEPlnAYehrIA7zTiOsE2T92UAZ/nH41SdkNohbM0Uyl7WbHeqPaUj2Zo/4l8uo4Ve7GMW7hywmsp1MZlTirKeROPZdWA4HjwNcOTHpl7Hm9R0+mbkuJc+32zq2a/wDyV+1aygfAq36VF2Me/LGv2nUfNhU5pNmbe/SN+KuGQN0dZEKq4PUHIrG2ZtiL1Aw/dszN/wB2GJz8RWVcHH6b+FPzR0bRy715cH/asP5Tu/pXfOO609F+tPJ3h+5GCq/NiT8KxrCzNzMRndUlpJH6KuSWYnpz4eprLuUa8mZkxHBEAod+CRxqMAux6kcccyTSmTGLblJcvZfUx9DVFZriX9zbjvX9SP3cY9WbHCtf2sEt/eBectzLxI6F2yx9wBJ9wqX2x2iSVVtrXP0aM7xY8DM/LvGH2R9VelXTsG2aLSvfSL4VBjhz1Y/vH9wGB7yfKuvHH04Wz2ek6f0o6e/c3VaQLGiovBVUKPcBgfgKwtf1RbaFpSC2MBVHNmJwqj3mpGq7tZH3yiOJl+kRlLhEJ9rcfI+Bxiszsytxg65MbZ3W7yW5aK5hSLEYkAUkkAtujPE+R8uVTGnayksssWGSSM8VbmQfZdfNTVPsNrIku55blJIGZI0CFCT4d4tyHm1Zezlw15qL3aoyQrGIlJGN/jnPrzPu4VFnJiz8RTt386LwOdfVfKivqpPQQpSlAKUpQClKUBwa6LmBHUq4DKeYYZFd9fE0YZSp5EEH40IatFPuNe06yJWBEaU8NyFcn3FhwHuroj2kvwe/mt1itQQGBPjAJx3nE8h1GBVi0jZ22tf3Uag/aPib+Y8flULtrrtoY2tmDTO+B3cROcg5GWHLly51HBwzU4R1Sko+EvvctqyDhx58v0rA2i0aO9tZLeT2ZFIz5H6rD1BwahrbSZbuCA3Ia2eJ95Ujb6oxuhufQD151bBUnVjk5q2tjyDrOlS2k7wTLuyIcHyPky+YI4isKvSXabsEuoxCSPC3UYO4x4Bxz7t/jyPT3Zrzne2kkMjRyo0cinDKwwR/1510xnZlOFM6aUpVygqX0DaO5sye5cbje3E4343+8h4fEYNRFdlvA8jbqKzseSqCxPwHGoa8kpmzNO7Q7GSIR3NtLEVO8jQtvhDnOY97xKM/V4irFd6ppohe/Es6R3O9b73ck4bh3rAdCwB59c1rK02PlUCS9YWUA5tLjvG/hihHjZj6gCrVqe0kCWFoYoc6eWntZbdzksFIdZS31ZebgjzIrCUI3sT6MHykc3+3WmxQ9zbQTyrnLb7CISEcjIRlyB9kYFUvX9qrm7UI5WOFTlYYl3Ix5cObH1YmsfafSha3csKtvopVkbqUdFkTPrusAfUGsjZLZW51Gbu4F8I9uQ+wg8yep8lHH860UYxVkRgk6ij62N2Yl1G6WCPIUeKSTHBF8/eeQHnXqLStPjt4UhiXdjjUKo9B5+vrUbslsxBp1uIYRz4u59p26s36DpU5WU5ajphHSjiWQKMkgAdTw/Gq9tFo4uN2aBwlzH+7cEceu42Oan9awtpNpbFle3lMsi8nMatgYPIuPyFR+mbKWNwm/aXEyjruucj0IIyKzvscuXIpvRFJ/OmWHQdVS7UrLGFnj8MkbDip8xnmp6Gp5UAGAAB6VT9P2LeK5jnF1I+7gHeAyy/YJ8qudEbYNen41TOBXNKVJuKUpQClKUApSlAKGlKAg9ptOnuI1SGbuct4yBxK4OQDzBzio6202z02J3UBpVUsWYjfbh08gT5V2baazPbiBYd0NLJubz8QP+v0qt6vpxtrtbm8WO4ilHdyMExuHAAYAk45c/fUM8/POKm2lbVbvhEjp8eoSQG7a63CV7xIt1e73eYVuGeI686tGg6stzbpKv1gMjPsnqp9xqtSbL3TxCBLwfROnh8e50TeHMYrA2lZLX/NbFG7+VAr7hJwqg+LdH1yCeOM4+FRwRGc8S1NOq7u237Fv0jX4bmSVIiT3RALY8J5+yevKo7bTYa11JP2q7kqghJl4MPQ9GX0NcbES2qR/R4SwkTjIrqUcnqxB5j3cqtBarI68MnOCcmeY9qezm/siSYzNEOUsQLDH8Se0p+Y9aqNey8ZqD1jYzT7o5ntYnb7W7ut/MuD+NarL5DxLseUK77K8khffid43wRvISpwRgjI869BT9jelt7KzJ6CViP+LNdUfYvpo5m4P/eY/IVb1Ysr6TPP9xO7tvOzO32mJY/MmpvQnnntprOKB7gSOkibgJ7uReBbOMYZCVIJ8q31p/ZdpMRz9GEh/wBqzSf8LHd/CrXa2cUShYkSNRyVFCj5AVV5F2LLG+WaX2U7GpZCJNQcoOH7FG3nPo8nJeHDC599bi0vTYbaJYoI1ijXgFUfifM+p41mVXNtb66ghWW3AIRsygjJK+np59azcm+SZSWOOozdpbueG2eSBA7rxwfLqcDnjyro0nWheWbSRHEm6QV6q+7wHz5Gu212it3tRclwseOOeh6qR5+lUKO7ltJzewwPHaStgocZI57279XiSR8R1qjZzZs+mSkncWt/b3LR2e3UMlksQADx+GVCOOc8WI658/fWFfaaLLULaW38CTv3UkY5ceOQPLr6Y9ay73ZeG5Zbq1maB3G9vpybPUjhg+dZej7MukqzXM73Mi8EJGAueZAHX1puVWOcko6eOJIsua+q4rmrHoClKUApSlAKUpQClKUApSlARut6THcwmOQcDxBHNSOTKehFVfUrTUmt3tmjhnDDdE2/u8OhZSPa9RV4pilGGTCp78f6Ktc3p0zTUDnvHRVjGM4LHl/uj9K+Ni9CaFWuLjxXE3iYnmoPHd9PX4DpVpkjDcwCPIioLbC2upIBHbYy7BXYnBVTzI/X0qKKTxaXr50rZEDYTfTdX76EYit1KFx9cnPD1HH5CsW41KebUMHvJYLZ/EIQQDk+HfXe8WCMfA8KndSMel6cRHzA3VPVnbhvH8/hXXoFqNP015XGZN0zP5liPCpPyHzqDm0O9Lf+Uvoi1GZV5sBnlkgfnXZmqPsxs+t3D9JvMzSS5IBLYRegUZ4edZOxVyyTXVqzs6wv+zLEkhT9XJ5gVNnTDO3ptUpcFwzQGqTpGoXt80zRyxwRxuUUCPfJx1OT7qz9l9Zmeee2n3WkhI8a8AwPLh06UstHqIya2dPhlnNUmylnv5bjFw9ukTmNEjwDw+u5PE+6rtWudo9Mdr2T6AzLMULXAVt1MEcB99uePjwoynVNpJ8+3ksmw+oSzW5707zJI8e/9oK2N6p+RQRgjIPAg/lWubTVmmSGwj3rJ1JEpzggKOSMeJZiefPnWw7SLcjVSxbdAXeY5JwMZJ6mpTsnpsmuOnmu/uaz1fSI9PvEkkTvLRmyF4kI33eRx0z091bHmginhKkB43XlzBBFcanpyXETRyDKsMf4EeRFYmzGjm0gERkaTBJBPDGegHQVCVFcWD05tJfC/wCPb/Rh7H6DLZiVGl34y2Y1xxUdcnzPkOHDPWrJilBUnTjgoR0o5pSlC4pSlAKUpQClKUApSlAKUpQClKUArjFc0oCM1/Ro7uExSZAyCCOYI5EVi6jpMkljJA8m+7IVDld3J+rkD3CpzFcbtKM5You352KJpG1K2tqsE0UqzxDcEYRjv49kqw4YNZ2xGlSxpNPOMSzsXI+yOJAPrkn8KtndijJwqKMY9O01qd1wU3sx/wBHnPnO/wCS187LDOq6gfVR+H/tVo0rSYrdCkS7qlixGSeJ5nj7q+bHRooZpZUBDykFzknOPIdKURHBJKC8Gea14mrNp19c9/HI0c794siDPuX9PhWxMV8lKlmubE504umijxaINSMtxMjxBt1YOjqFz4z6knl5CrJs9p80EW5NN35B8LFcEDoCcne95qVC1zihGPBGL1d+78gVzSlDc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ISEBQUExQUFBUXGBgWGBcYFxcXHhwfHBUXFxcWGBgYHCggGh4mGxcWIzEhJSkrLi4wGh83ODMsOCgtLisBCgoKDg0OGxAQGywkICQtLCwtLCwsLCwsLC8tLCwsLCwsLCwsLCwsLCwsLCwsLCwsLCwsLDQsLCwsLDQsLCwsLP/AABEIANQA7gMBIgACEQEDEQH/xAAcAAEAAgIDAQAAAAAAAAAAAAAABQYEBwEDCAL/xABNEAACAQMBBQUEBwQFCQcFAAABAgMABBEFBhIhMUEHEyJRYTJxgZEUQlJyobHBIzNikhUWVMLRCCQ0U2OCorLwJYOTs8Ph8TVDRHN0/8QAGgEBAAMBAQEAAAAAAAAAAAAAAAECAwQFBv/EAC8RAAICAQMDAgQFBQEAAAAAAAABAhEDEiExBEFRE2EigcHwBTJCkaEVUmJxsUP/2gAMAwEAAhEDEQA/AN40pSgFKUoBSlKAUpSgFK4zTeoDmlYD61bB9wzwh+W4ZEDe7dzms7eoDmlfDOBzr5jnVvZIb3EH8qA7aVFa3tFa2ahrmZIs8gx4n7q8zVch7V9KdwgnIycbxRwvHzbGBU0yLRd80rVnab2lG1IhspI2m3ispILFBugjHQk558ameyXaT6VYoJ7hZbkmVmUsu+FErBcoOIGMdOoppdWRqV0XulcZpmoLHNKUoBSlKAUpSgFKUoBSlKAUpSgFKUoBSlcE0BzSq5q+2llbXMVtLMFlkOMcwufZMh5Jk8Bnzqwg0Is4kJwcDJxwH6V5r2o27vr2cwyS/RIu87tkTKhPHunvG9pscc8hz4V6WNedu23Z76Pf98oxHcgsfLfGA4+IwfnV8dWUyXRi7d9mUmnQJOJFnjJCuQm7uk+y3M5Unhn1FX7sK2lknhmtZWLmAI0bHidxt4bpJ57pXh6EeVUjUtvp7zS4dOSF5JcIkjgFywQ+AIq5OTgZJ9fPhsjsg2LksIZJZ+E8+7lOB3FXJVTj62WJPwFWlxuRHnYoOmfTNodQkjuJZoIUDMY1BAQBsKjKeBbzLZ5GonYu5fTNbWHfwnf/AEeTHsurNuKxHLmVPpxqybe7X3FzqX9H20gtojKkDuvhZ2YhWZmHHAzgAYyetVPtG2cXTL5Y4S5URxyqzEElsneJwB9ZaleCr8lh/wAoFMajAfO2H4Syf41adO7O7TUtKsGOYHESlnjC5YEeJWyOOTxz0NVbtxnEsthMOUlsT/xK396tp9lb72j2fpHu/JiP0qr2iiyS1M1Z2728cVzaRxqq4hJJAALeIKCx68FPGtg9mGgW1vp1td90izNb5kk5Eg+M5PwX5Ctbdvbk6qoPIW0ePXLy5I/KrxtDr8UWzAMEiuWgit1KsDgsAjg45ELv8OhFS7cUFWpms7XWNR1PUtyG5mUzSNuASOqIoywO6pxgIKsV7tfqui3YguZku0wr4bmVOR4W4FW4Hnmvr/J/0nfup7kjhEgjX7znLfJVH81VfbW4bUNbmVeIeZbdMdFUiPI+IZvjVqTdFd6s9K6ZerPBFMnsSIsi58mUMM/A1lZrT/abt49juWFiwV40RZH4EoN0BI1zwDYwSTyGPOoHVItY061ivxqAmDsoZQ/eqC2SAc+FxkYOMVmoGmo3/Sq5sHtJ/SFjHcEBXOVdRyDLwbGeOOo99WOqPYunYpSlAKUpQClKUApSlAKUpQCvlhX1XBoDRfbNsIY3e/gBaNzmdee4Tgd4Ou6eGR091S/Y/wBoHehbK6f9oBiGRj7YH/22J+sBy8wPOoftG1l7zW00+SVorVJIo3CnG8XRWZm8/aCjPDrUJ2lbCPpkqzQFzbMRuNklo36Kzep4hvh79VuqZk9naPSANU/tW2d+m6dIqjMkX7aP3qDlfipYfKovsp29F9EIJ2Auo149O9UcO8H8XLeHxrYZrP8AKy+0kecexfXRbakEbAS4Xu8now4x8en1h8RXo4VrKz7G7YXjzySyFO8MkcSeDd8W+AXHE4PLGOlbNFTNpu0RBNKjVW2/ZIbq6a5tpxE0h3nRwSN7h4lK8uXLzr4s+x95pRLqF5JcEYG6uRkDkhdiTj3Yraxao++1+1h/eTxqfLeBPyHGmtkS0R3Zg63sXY3fdCeEOIVKRgMyhQd3IwpGfZHOpTSdLitYVhhQJGmd1QScZJJ5knmTUBP2hWK8nd/uo364rFbtJtPsTfyj/GqOS8mT6vAv1IlNq9jbTUVUXCEsmd10bdZc8wD1HoQRVbl7G9P7loka4Qlgxk3wSSAQAQV3SOJ6fGpOPtHszzEo/wBzP5GpOz2ysZMBZ1U+Tgp/zAVKn4ZK6jBLiS/cwdltkjpljNDA3fSMXdWbCZYrhAccsYHGtZ9mew97Hq8b3lu8axB5S5wVZ/ZXDKSCcsTj0re0cysMqwYeYINfQq2pm1Jnl+y7ibW3+n/u3uZllySuCWdVBIIIAO6PhWwNc7Gl3CLK6dFY7whlbeQnphl68eZBNSfaB2UreTNcWzrFK/GRGB3HOPayOKsevnVd0/YmTTFW81O6/Z25DRQRyO28/wBRAWxj3AfhV9V8MpprlE6l6NndIWORkkupC7KgOQWJ4nodxRjJ4Z+NQWyvbJcK3+fRiSLIBmiQqUJ6MBlW4dBg++qY73muaj5ySHgPqRRg/kB8z763Vq3Z8v8AQ7WFqyofCxdxnfYMGJfHHjjpyo0lyFb44Llp95HNGssTB0cBlZTkEHqKya1xszren6Nbx2NzeoZlLF8B2Cljvbp3Qd0DPWtg2tykiK8bK6MMqykEEeYI51m0aJndSlKgkUpSgFKUoBSlcUB1XNwsas7sFVRlmJwABzJJqkS9rukh93vnIzjfEMhX353ckeoFV3/KB1WRIre3UkJKXeTH1gm7hfm2fhWG/ZRaXdjHPp87b7IGHeNvKxx4lbhlDnI9PKrqKq2UcndIhe1/S0klXU7R1lt5gqvJGchZFAVSSPZyAB0wRUts72pW0tkbXVUZ/DuF1TfEg5DeC8Vf1HDIzwqm7L6hNp1+bedD3buIbm3fDKwbAyRyyMhgw5j31t1+x7S2ffCzBSc7glbd9wPtAfGrOlsykbbtGt+yTZ97jVFniDrbQO7756jiEjJ6sQQT7jXoqsPS9NhtolihjWONeAVRge/1PrzqJ2o2risxj25TyQfmx6Cs5yt2TKUcUbk6Jy6ukjUs7BFHMk4FUbW+0hFytsveH7bAqvwHM/hVE1rXJ7p96VyR0QcFX0A/U8ajSaxeTweL1H4pKW2PZee5K6ntHdz57yZsfZXwr8l/XNRVKVm2zypzlJ3J2KUpUFRSlKAybHUJoTvRSPGf4Tj8ORq46H2jSK4FyodcAb6jDc+ZXkfhVFrFF4vf93x3t3/3/Krxb7HX02fLC9D4PRWmanDcIHicOvpzHoQeIPvrq13RYLyBobhA6N0PAg9GUjiGHQitIaXqk1vJvxOUb5g+jDqK21sntbHeLunCTAeJPP8AiTzH5VpGaZ7XSdfHN8Mtn98HzsRsVb6YjiLLu5y0jY3iATupw5AfnxrotO0G1nv5LGIv3q76h93wF0B3lB58CDxxjgat1aC1SNtC1xrmSEywyGV4iDj94d5gCeG8pJGD0NapW9zvbor/AGcaJDfaiYb0vxWR2AYqzOD4ssOOc5Pwq7dg2suZrm1Vme3GZYt76vjK/DeXBx5g+tVbs4Et1ryTxpujvZJ5Avsorh+GfUsB61tHXdr9K0gyCJIzPId5o4FXJPnIw4Lxzz+VXn4KR8l/L49K6bK+jmUtE6SKGKkowYZHArkdQelebdpdvNQ1N+6UsiMcLbw54/eI8T/gPStn9jWy99Yxym43Y45cMsOcsrAYLtjguRgYyeQqjhS3LKdvY2ZSlKqXFKUoBWPeXscSl5HVFHNmIUfM135rQm0cU2ua1LaidYo4AwjVskeDAZggI3mLHnngBUpWVk6Ll2gWdnrNsEtbm3e5iJaMCRfFww0Z48Mjr5gVqTQ9pr/SJ2jG9Hg/tIJR4T646H+JT86zNp+zO/sQZcLNGvHvIS2V9WXG8PeM++rp2Sa8moBrO+SO5eNd+J5UWRigIBUlgclSRx8jWqpLyjPdvwyt6f3+0GrRTdysaJuCVkyVCoS3FiPEx5AeXur0MOArptLOOJAkaJGo5KihQPgBiobbHaAWcGRxkbwovr1Y+g/wrKUrJlKOOLlIwdttrhar3UWDOw94QfaPr5CtS3EzOxZ2LMxySTkk+ZpPOzszuSzMSWJ4kk111zSlZ8z1XVSzyt8dkKUpVTkFKUoBSmKUApTFMUAqoJfSd/v/AFs4+GcYq4VAppz/AEksDJug4Mm7w3iM92W5ZxW+FpXZ6PQuKUr8E9X3bzsjBkYqynIIOCDXXSsDgunaNzbF7TLeRYbAmQDfXz/jHofwqcv9PinjKTRpKh5q6hh8jWitI1KS2mWWM8VPLzHVT6Gt56VfpcQpKh8LjI9PMH1BreErPo+g6v1o6Zcr+TQvaBr9zbXMthbRJZRb3BLdQrShvZYsoycjovrzpsn2TXdziS6P0WHmd7jIw6nd5KPVuPpW5drJILSKS/a2E0sKYDBV3wueOGbkozk4rQu0e3GoapIIgWVGPht4d7xfeI8T/Hh6V0Rba2OuSSe5lzatHo2rH6BL30ACCUHDZ4nfQPjmOYI6nrXo23kDKrDkwDD3EZrR2xnZBKSs1+VijUhu5BG8QMHEjckHoMn3VtS+2us4baeZZFkS3ADrEQxBOAqAZxk5A51WdPgtC1yWGuagNjNq4NSgM0Idd1ijI4AZSAD9UkEEEHINT9UNBUPtbrq2NnLcsu9uDgucbxJwq56cTUvWo/8AKC1fdgt7UHjIxlb7qYC597MP5amKt0RJ0i97E7UrqVr9ISN4hvsmHwclcZKkcxxx04g1prtV2XuLG+a9h3xE7d6sqZBic+0GI4rx4g8uOKtexPaBpttpawrIUlhiZijqVLvgsQp5ElvXrXT2Ed/OLyWaWSSMkJuMzMm+2XchW4Dgw+dXVxbZR70iA0ftnu449yeKK44Y3yShP3gAQfwqV7DNHeS6nvygjjYPHGAMKSzhnCfwrugfOtiy7A6Wz75soM8/YwP5Rw/CrDBCqKFUBVAwFAAAHkAOVQ5LsiVF3ucXEyorMxwqgknyA51ozaTWWu7hpTnd5Ivko5fE8z76v3alq25CsCnxSHLfdU8vicfI1q6ufI+x4n4p1Fy9NcLk4pSlZHjilK5AoDgVIaRpE1y27ChfHM8lHvbkKl9jtlGvG33ysKniRzY/ZX9TW3dPso4UCRqEUcgBj/599aRhfJ6fSfh8sq1T2X/Si6T2aIADcSlj9lPCPdvHifwqw2+xVgo/cK33iW/M119oupT22nTS27KsigYLDOBnxbo6tjOM1G9kmtXV5YGW6dXfvGVWAAO6Ap8YAAzknl0xWygqs9iHS4YbKKJqTY6wI/0eMe4EfkahdT7OLZwe5Z4m6fXHyPH8ateranDbQtNM4jjUZLH8APMnyrVt/tjf6gpe1ZdPsslfpUvGR8c+6TqfQfMU0pk5cGBr4oorm0+mTWcywELJNIcRKhzvE8Accx8a2Vomysf9DmzZwXYMXk5/ti2Sw9FcAA/w1TNCsYYzJJCZM8ptQuDmTB5rCOO6zDhzJxUnb7QMsM0yLiJJIY4kJ5qoYMpPmUJJPQn0qvwx4OLFPBhvTun9/sUlw6SPDKu5NGSrr/eXzU8wfWucVfdcisr8xLcb0buga3ukIVscu6kPLIbI48D6VStW0K5sw7Ei6hjOHZVKyR+ssXMD+IZHXNVeO/ynJm6JO5YX8joq/wDZXrGJHtmPBvGnofrD48D8DWvYpQwDKQQeIIrH1DVJrYLLA246twbAJHDoCMGqQvVRz9G5Qzqj0ncRK6lWAZWBUg8QQRggjyxWhNW2tTSJ57WwsooGQ7jTSZkkbhkHPlgjAJq62XaZFa2Ns1+WeeWMv+xTOQGKgkkhQ3LIqka7t/pk9ybk6YZpSFGZpFC+HkTGu8M11wi/B9NJryVk3eq6q+N65uf4VyIx8FxGPjxrZHZ32a3MKXCXojEFxGEaFWJbIbKvkDCkceRJ5VW7jtmvAu7DBbQKBgAAsB7hwFYWl9reoC5jeWZXiDDvIwiAFc4bBAyCBxHGrNSaoqnGzemyOy9vp0LRQBsMxdizbxJwB8OAFTtdcEgZQy8QQCD6EZFdlYmxxVP217PLbUmEkrSRyqu4roRyyW4qQQeJNXGlFsGrNA6x2KXkeTBNFOOgIMTfIkqfnVNutO1LTX3mW5tSPrqWVfi6HdPuNesK+WTIweIq/qPuZ+muxprsj231C8vBbyus0Sxs7OVG8MYC+JcA5J8vOtyGsKz0W3hkeSKGON3ADMqhSwHEZx8a+tXue6t5ZD9VGb5KTVZNMn8qtmmttNR7++mbPhU92vuXgfmd4/GoTNcsSTk8zxPx41xXK92fH5Juc3J9xSlKgoKk9ndIa7uEiU4B4s3ko5n39BUZW0uyvSwkDzn2pGwPur/ic/hV4K2dXR4PWyqL45Zc7K0WKNY0G6qgAAelZGKCua3Pq0ktkVDtV1CSDSrh4zusQEz5ByFYjyOCeNQnYjqzvpL96w3beR41Y9I1jSTifTeIz5AVJds//wBHn98f/mCtRaRqjpoMltGf2l3fGIfd7qDe+BJUfGtEriUbqRYNS1MatO93cZ/o+3cpBBy7+THM+mMEnoOHnXVvy3tyikgEndUDgsagZ8K8goAz8Ka2iRGO1j/d2y90PVucrn1L5+Vd2mnurS4m+s+LdD97xSEf7ox8a55y1SrsjweqzvLl0/pX0OrW78ORFFwgiysY+0frSN5sx/DFd20R7sQ23+qQM/8A+yQB2+QIFYehW3eXUKHkXXPuByfwBrr1W57yeV/tSMfxOPwxWd7Wcjk9Dl52+X3Rnawf81svuS/+aayZb6TuIbpGIliP0eRue8Mb0e/9oEAqc86xtb/0eyH+yY/OUmmhjet7yPp3Syj3xyD9GNT3NNTWRpeF/CIvWrREX6bbruxMwW5hXlE59mVB0jY9OhqF2kmIhAHJjg+7Gas+hXKJNuyDMUoMMo81fgT8Dg/CqZr1u8KvbycXgmaInzAzut8RxrWHxNM6sVZnHL3Tp/Rm1NK2QTW9OsJriaRGijeM92F8Q3gBksDgjc/Gq52qdn9vp1pFJbiQkybjs7Z4FTu8OQywHHFbB7FD/wBjxejyf85q46rpkVzE8Uyh43GGU/8AXA+ta6mme2kpRNT7O7VbORwozQJFKFG8GgMjbwHHxYIOTVa7Te0CC+hW2tYSkSsH32UKSQMAIg5DjzPE+VWrUOwuIsTDeSRr9l4hLj0DB1/HNTeyvZHZ2kiyyO9zIpyu+AqA9CEGckepNWuK3IqT2LfstE6WVsr+2IYw3v3RmpWuAK5rI1FKUoBSlKA4NQG3EcjWEyxqzuwVQFGTguueA9M1PmuDQpkjqi4+TQp2fvP7NP8AyGn9X7z+zT/yNW+hTNZ+mjy/6Rj/ALmaF/q9ef2af+Q0/q/ef2af+Q1vqmaemh/SMf8AczQv9X7z+zT/AMjVsfZ/avTre2ihe7gR0UK6lwCrfWUjoQcg+6rnXkLX1xeXIPMTzA/CVq1xYlZvg6SPTNyi7s9NjbzTP7bb/wDiCn9fNM/ttv8A+IK8rUrb0kdHrM332q7WWNxpc0cNzDJISmFVgScOCcD3Vqvs+/aalYxn2UmeX4iPf/8ASWqxU9sDciPVLNjwHehCfvq0f96pUdKZVycmWSWUsxY82Jb5nNSuoeGxtF+208h+D7g/AVGXMBR3Q81Yr8iR+lSercbOxP8ADMvymP8AjXnrufNxv4/vujnZPhcF/wDVxTP8oyP71QwNTOzhwLs+VrJ+LIKhWo+CsvyR+ZM7RcBar9m2i/4gWrjZzncf/wA0v9yvra1cXRT7EcSfKJf8aaF4Ybx+nciP4ySLj8FNT+o1/wDd+30RCsOFR/ad/p29/rYbeU/e7vdJ/CpFuVRfabKP6RZP9TFDCfesYLfnW3TcnV+G/q+RuTsSP/Y8X35f+c1fRVS7KbHudItVIwWQyEffJb9atuas+T34qlRzSuM0zUFjmlM0oBSlKAUpSgFKUoDg1UdoNp7iK4Nvb2xmcKHzk4AOegHLh1Iq2mqhtJcfRL2K7YExMhgkIGd3jvI3zzUM5+pbULTrfd+xE3+o6x+z7zurZZHEYwASCwJG8ST5V86vol5bwm5ku3kaIq+4MhThhvA8fLPSu/aLXIr9obW1ZmZpFdpApG4FycjI88f9GvnUNN1a5H0aUxCHIDSLwLAdSM5z6YFVOCSTbpyl4d7WX+F95Qw45APzGa8u9pdgYNWu1xgNJ3g9zgNn5k16hgjCqFHIAAfAYrS/+UBoZDwXijgQYZD5EeKMn3+MfLzrfG6Z6U03E1BSlK6DmFfSOVYMpwQQQfIg5B+dfNKEo2jqc4uUivU9mcYkH2JVGJEPlnAYehrIA7zTiOsE2T92UAZ/nH41SdkNohbM0Uyl7WbHeqPaUj2Zo/4l8uo4Ve7GMW7hywmsp1MZlTirKeROPZdWA4HjwNcOTHpl7Hm9R0+mbkuJc+32zq2a/wDyV+1aygfAq36VF2Me/LGv2nUfNhU5pNmbe/SN+KuGQN0dZEKq4PUHIrG2ZtiL1Aw/dszN/wB2GJz8RWVcHH6b+FPzR0bRy715cH/asP5Tu/pXfOO609F+tPJ3h+5GCq/NiT8KxrCzNzMRndUlpJH6KuSWYnpz4eprLuUa8mZkxHBEAod+CRxqMAux6kcccyTSmTGLblJcvZfUx9DVFZriX9zbjvX9SP3cY9WbHCtf2sEt/eBectzLxI6F2yx9wBJ9wqX2x2iSVVtrXP0aM7xY8DM/LvGH2R9VelXTsG2aLSvfSL4VBjhz1Y/vH9wGB7yfKuvHH04Wz2ek6f0o6e/c3VaQLGiovBVUKPcBgfgKwtf1RbaFpSC2MBVHNmJwqj3mpGq7tZH3yiOJl+kRlLhEJ9rcfI+Bxiszsytxg65MbZ3W7yW5aK5hSLEYkAUkkAtujPE+R8uVTGnayksssWGSSM8VbmQfZdfNTVPsNrIku55blJIGZI0CFCT4d4tyHm1Zezlw15qL3aoyQrGIlJGN/jnPrzPu4VFnJiz8RTt386LwOdfVfKivqpPQQpSlAKUpQClKUBwa6LmBHUq4DKeYYZFd9fE0YZSp5EEH40IatFPuNe06yJWBEaU8NyFcn3FhwHuroj2kvwe/mt1itQQGBPjAJx3nE8h1GBVi0jZ22tf3Uag/aPib+Y8flULtrrtoY2tmDTO+B3cROcg5GWHLly51HBwzU4R1Sko+EvvctqyDhx58v0rA2i0aO9tZLeT2ZFIz5H6rD1BwahrbSZbuCA3Ia2eJ95Ujb6oxuhufQD151bBUnVjk5q2tjyDrOlS2k7wTLuyIcHyPky+YI4isKvSXabsEuoxCSPC3UYO4x4Bxz7t/jyPT3Zrzne2kkMjRyo0cinDKwwR/1510xnZlOFM6aUpVygqX0DaO5sye5cbje3E4343+8h4fEYNRFdlvA8jbqKzseSqCxPwHGoa8kpmzNO7Q7GSIR3NtLEVO8jQtvhDnOY97xKM/V4irFd6ppohe/Es6R3O9b73ck4bh3rAdCwB59c1rK02PlUCS9YWUA5tLjvG/hihHjZj6gCrVqe0kCWFoYoc6eWntZbdzksFIdZS31ZebgjzIrCUI3sT6MHykc3+3WmxQ9zbQTyrnLb7CISEcjIRlyB9kYFUvX9qrm7UI5WOFTlYYl3Ix5cObH1YmsfafSha3csKtvopVkbqUdFkTPrusAfUGsjZLZW51Gbu4F8I9uQ+wg8yep8lHH860UYxVkRgk6ij62N2Yl1G6WCPIUeKSTHBF8/eeQHnXqLStPjt4UhiXdjjUKo9B5+vrUbslsxBp1uIYRz4u59p26s36DpU5WU5ajphHSjiWQKMkgAdTw/Gq9tFo4uN2aBwlzH+7cEceu42Oan9awtpNpbFle3lMsi8nMatgYPIuPyFR+mbKWNwm/aXEyjruucj0IIyKzvscuXIpvRFJ/OmWHQdVS7UrLGFnj8MkbDip8xnmp6Gp5UAGAAB6VT9P2LeK5jnF1I+7gHeAyy/YJ8qudEbYNen41TOBXNKVJuKUpQClKUApSlAKGlKAg9ptOnuI1SGbuct4yBxK4OQDzBzio6202z02J3UBpVUsWYjfbh08gT5V2baazPbiBYd0NLJubz8QP+v0qt6vpxtrtbm8WO4ilHdyMExuHAAYAk45c/fUM8/POKm2lbVbvhEjp8eoSQG7a63CV7xIt1e73eYVuGeI686tGg6stzbpKv1gMjPsnqp9xqtSbL3TxCBLwfROnh8e50TeHMYrA2lZLX/NbFG7+VAr7hJwqg+LdH1yCeOM4+FRwRGc8S1NOq7u237Fv0jX4bmSVIiT3RALY8J5+yevKo7bTYa11JP2q7kqghJl4MPQ9GX0NcbES2qR/R4SwkTjIrqUcnqxB5j3cqtBarI68MnOCcmeY9qezm/siSYzNEOUsQLDH8Se0p+Y9aqNey8ZqD1jYzT7o5ntYnb7W7ut/MuD+NarL5DxLseUK77K8khffid43wRvISpwRgjI869BT9jelt7KzJ6CViP+LNdUfYvpo5m4P/eY/IVb1Ysr6TPP9xO7tvOzO32mJY/MmpvQnnntprOKB7gSOkibgJ7uReBbOMYZCVIJ8q31p/ZdpMRz9GEh/wBqzSf8LHd/CrXa2cUShYkSNRyVFCj5AVV5F2LLG+WaX2U7GpZCJNQcoOH7FG3nPo8nJeHDC599bi0vTYbaJYoI1ijXgFUfifM+p41mVXNtb66ghWW3AIRsygjJK+np59azcm+SZSWOOozdpbueG2eSBA7rxwfLqcDnjyro0nWheWbSRHEm6QV6q+7wHz5Gu212it3tRclwseOOeh6qR5+lUKO7ltJzewwPHaStgocZI57279XiSR8R1qjZzZs+mSkncWt/b3LR2e3UMlksQADx+GVCOOc8WI658/fWFfaaLLULaW38CTv3UkY5ceOQPLr6Y9ay73ZeG5Zbq1maB3G9vpybPUjhg+dZej7MukqzXM73Mi8EJGAueZAHX1puVWOcko6eOJIsua+q4rmrHoClKUApSlAKUpQClKUApSlARut6THcwmOQcDxBHNSOTKehFVfUrTUmt3tmjhnDDdE2/u8OhZSPa9RV4pilGGTCp78f6Ktc3p0zTUDnvHRVjGM4LHl/uj9K+Ni9CaFWuLjxXE3iYnmoPHd9PX4DpVpkjDcwCPIioLbC2upIBHbYy7BXYnBVTzI/X0qKKTxaXr50rZEDYTfTdX76EYit1KFx9cnPD1HH5CsW41KebUMHvJYLZ/EIQQDk+HfXe8WCMfA8KndSMel6cRHzA3VPVnbhvH8/hXXoFqNP015XGZN0zP5liPCpPyHzqDm0O9Lf+Uvoi1GZV5sBnlkgfnXZmqPsxs+t3D9JvMzSS5IBLYRegUZ4edZOxVyyTXVqzs6wv+zLEkhT9XJ5gVNnTDO3ptUpcFwzQGqTpGoXt80zRyxwRxuUUCPfJx1OT7qz9l9Zmeee2n3WkhI8a8AwPLh06UstHqIya2dPhlnNUmylnv5bjFw9ukTmNEjwDw+u5PE+6rtWudo9Mdr2T6AzLMULXAVt1MEcB99uePjwoynVNpJ8+3ksmw+oSzW5707zJI8e/9oK2N6p+RQRgjIPAg/lWubTVmmSGwj3rJ1JEpzggKOSMeJZiefPnWw7SLcjVSxbdAXeY5JwMZJ6mpTsnpsmuOnmu/uaz1fSI9PvEkkTvLRmyF4kI33eRx0z091bHmginhKkB43XlzBBFcanpyXETRyDKsMf4EeRFYmzGjm0gERkaTBJBPDGegHQVCVFcWD05tJfC/wCPb/Rh7H6DLZiVGl34y2Y1xxUdcnzPkOHDPWrJilBUnTjgoR0o5pSlC4pSlAKUpQClKUApSlAKUpQClKUArjFc0oCM1/Ro7uExSZAyCCOYI5EVi6jpMkljJA8m+7IVDld3J+rkD3CpzFcbtKM5You352KJpG1K2tqsE0UqzxDcEYRjv49kqw4YNZ2xGlSxpNPOMSzsXI+yOJAPrkn8KtndijJwqKMY9O01qd1wU3sx/wBHnPnO/wCS187LDOq6gfVR+H/tVo0rSYrdCkS7qlixGSeJ5nj7q+bHRooZpZUBDykFzknOPIdKURHBJKC8Gea14mrNp19c9/HI0c794siDPuX9PhWxMV8lKlmubE504umijxaINSMtxMjxBt1YOjqFz4z6knl5CrJs9p80EW5NN35B8LFcEDoCcne95qVC1zihGPBGL1d+78gVzSlDc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5" y="5105458"/>
            <a:ext cx="1438335" cy="1281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3" descr="http://1.bp.blogspot.com/-7aRhFnlWYV8/T0uBCnPU2OI/AAAAAAAAAJQ/PNqbCXHvD8M/s1600/JENNAHHS+SHITTY+ARROW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1098" flipH="1">
            <a:off x="1977918" y="3875998"/>
            <a:ext cx="1145388" cy="11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7652" y="4797152"/>
            <a:ext cx="5707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Needs: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Evidence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Strategic research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3956" y="2130378"/>
            <a:ext cx="3821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Needs: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Make a difference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Overcome isolation</a:t>
            </a:r>
          </a:p>
        </p:txBody>
      </p:sp>
      <p:pic>
        <p:nvPicPr>
          <p:cNvPr id="15" name="Picture 14" descr="http://www.mjscomputers.net/arrow_draw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74" y="2332973"/>
            <a:ext cx="957709" cy="9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data:image/jpeg;base64,/9j/4AAQSkZJRgABAQAAAQABAAD/2wCEAAkGBxIHEhMUBxQVFhUVGCEXFxgXFBcZGhobGB4fHxgcFRskHCgkHyQlHRgYJDMlJSs3Ly4uHCAzODMtNygtLisBCgoKDg0OGhAQGy8kHyY2LCwsNywsNC8vLzUsLCwsNDQsNCwsLCwvLDQ0LDQsLC8sLCwsLCwsLCwsLCwsLCwsLP/AABEIAJABXgMBIgACEQEDEQH/xAAcAAEAAgIDAQAAAAAAAAAAAAAABQYCBwMECAH/xABIEAABAwIEAwQECQgIBwAAAAABAAIDBBEFBhIhMUFRBxNhcRQiMpEjNUJyc4GCobEVQ1KSsrPB0zM0NlNig6LRFhckJWOT8P/EABkBAQADAQEAAAAAAAAAAAAAAAABAgQDBf/EACsRAAMAAgECBQMDBQAAAAAAAAABAgMRIRIxBDJBUXETYZEiM6EjQoGxwf/aAAwDAQACEQMRAD8A3eOJWSxHErJAEREAREQBERAEREAREQBERAEREAREQBERAEREAREQBERAEREAREQBERAEREAREQBERAEREAREQBERAYjiVksRxKyQEXmSeqpoHOwCNsswIsx5ABF/W+U3l4rXuLZ6xnBxqxKijY39LRIWjzcJCB71tZYSxtmaWzAFrhYgi4IPEEK80l3RyuHXamjS3/OCt/uaf9WT+Yvju2CtA2hpv1ZP5ipWPUQw6pqIo/Zjlexvk1xDfusug/gVr+nHseW8+VPWz1dE7W0E8xdZrjp/Yb5D8FyLCeyVrNtfiVE5n/DVPHM0g6y8gEG+1h3jeV1RsU7SMVwggYnSRR34ao5QD8067H6itvKOzDhbMappYakAh7SB4Ot6rh4g2KvNJd0ccmOntzTRqT/nBW/3NP8AqyfzFM5P7SqrHayCnqo4GskLgS0P1eqxzha7yOLRyWoQbq09mHxpSeb/AN09aaxypfB5+LPkdpN+p6IUfjmNQYDEZcUeGN4DmXHowcSV3ZpRC0ulNmtBJJ5Abklebc4ZjkzNUOlmJDBtEzkxnLbqeJPXwAWfHj62b8+b6U/cu1d2o1mLyCLK9PYu2bdveSHxsPVb43uPFd2HB8yVg1TVTIyfkucwEfqREfepXsewaOjohOAO8nLiXcw1ri1rR4erfzPgFfVaqUvSRTHjq56rp8+3BqirqcxZdBfOWVDBxsxrwPMNDH/WsIO2U92fSKUd5bYtl9QnxBbce8rbS1H2uZNbADW4W2wv8O0Da54SAct9neYPUlDmnqkRlnJjXVD/ADyXTs6x+XMdJ3tfp1iRzDpFhtYja55EK0LXPYc+9HO3pUE++Nn+y2MqWtU0d8NOoTYREVDoEREAREQBERAEREAREQBERAEREAREQBERAEREAREQGI4lZLEcSskAREQHmvPXxhWfTO/FQTuBU9nr4wrPpnfioF3Ar0J7I8LJ538nqyl9hnzR+C5VxUvsM+aPwXKvPPdC+FfV8KA8oK0dmHxpSeb/AN09VcK0dmHxpSeb/wB09b78rPDw/uT8o3Tn15Zh1YY+PcuH1EWP3ErzcvU+J0TcRhlhn9mRjmHycCDb3rzDidBJhcskNaLPjdpcPLgR4EWIPQhcfDvho1+Ol7TNs9j2aInwiiqnBsjCTFc21tcS4gf4gSdunDgbbOXk8G245K9Za7UKvCrMxH/qIxt6xtIB4P5/aBPiEyYW3tE4PFpJTZvZcNbSsro3x1Iux7S1w6hwsVBZczvRZhs2kk0yH81J6r/s8nfZJVjWdprublSpbRQuyvA6jL/pcWIsLW94O7cbWeBqBc2x6Bp36q+oiU9vYiFE9KCIigsEREAREQBERAEREAREQBERAEREAREQBERAEREAREQGI4lZLEcSskAREQHmzPXxhWfTO/FQLuBU9nr4wrPpnfioF3Ar0J7I8LJ538nqyl9hnzR+C5VxUnsM+aPwXKvPPdC+FfVi86QSeiA8ohWjsw+NKTzf+6eqs03Vo7M3aMUpL/pOHvjeP4rfflZ4eH9yflHolVPPOSIs0tDmERztFmyWuCP0ZBzHjxHjuDbEWFNp7R7VSqWmeY8ey9U5ffpxWMt3s13Fjvmu4Hy49QFFr1XU07KppZUta9rti1wDgR4g7Fa/zH2UU9bd+COMD+Ok3dGT5cW/UbDotM516nn5PBNcwaUWwMl9pc2ElseNl00PDUd5GeN/ljwO/Q7WNTx/L9Rl6TRisZaT7LhuxwHNjuflxF9wFFrq0qRlm7xVxweq6WpZWMbJSuDmPGprgbgg8CFyrU3YjjbnGakmN2gd7H4bgSAeBLmm3XUea2ysVz0vR7GLJ9SVQREVToEREAREQBERAEREAREQBERAEREAREQBERAEREAREQGI4lZLEcSskAREQHnXtKg9HxOqB5uDh9pjT/EqsHdbT7bsFLZIauIeq4d1J4EXLCfMFw+yOq1at2N7lHi55c5GepMHnFVTwvZwfG1w+00H+K7ipfZPjTcUoWRk/CU/wbh/h/Nny07ebSrosVLT0exFdUpoKJzbXjDKKplJtpidb5xFmD63EBSy1R2vZg9NdHh+F3e8vBkDd7u/Nx+dyHHpZvirRPU9Fct9ENmp9JAvbbhfku/l6v8AyXVU8zuEcjXO+aCNX+m63JB2dxnCxSTECYnvTJxtNb72gep4jfitKYnh8uFyvir2lj2GzgfuI6g8Qea1zavaPKyYqxao9TA34L6qF2U5rbi9O2nq3fDwt0i53fGNmuHUgWB+o81fViqXL0z14tXKpBERQWI3MGDRY/A+CuFw4bHm13yXN8R/uOBK8y1EJpnuZL7THFp82mx+8L1Di2Ix4TDJNWmzI26ifwA8SbADmSF5fq5zVPe+Ti9xefNxufxWnw++Tz/Ha49y69jLC7Ebt5QvJ8rtH4kLey192Q5ZdhEDqiubpkntpaeLYxwv0Lib26BvO62CuWV7o0eGhzjWwiIuZoCIiAIiIAiIgCIiAIiIAiIgCIiAIiIAiIgCIiAIiIDEcSsliOJWSAIiIDq4ph8eKxPhrm6mPFnD8COhBsQeRC0Tmzs9qsBc51M100HJ7BdwHSRo3BHUbeXAegEV4yOexxy4JyLk8v4Fjc+AyiXC36XDYji1w5teOY/+FitiU3bK5rR6XSAu5lsxaCfIsNveVs2twWmrzeughkPV8THH3kLrw5XoYDeKkpweogjv+C6Vkiu6OMeHyRxNcGuX55xTNvweWabugdjI0lxH+YQ1rfdforRkXITMunvsQcJak3u7ctZq9rRfck73cdz4XN7oxoYLMAAHABfVzd8aS0dpw89VPbCgc15Sps0MArgQ9o9SRtg9vh4jwP3HdTyKqbXKOtSqWmaExbs/xHLkgkw4OlDDdskF9Y82e0D5XHip3Be1qWj+DzJAXObsXssx/wBqM2F/IjyW3lwVVHFWC1XGx46PaHD7wun1d+ZGdeHcPeOtFOh7VcOkF3ulb4GIk/dcfeuliPa9RwA+gRSyO5XDY2/WSSf9KtbspYe7jR03/pYP4LnpcvUdGb0tNAw9WwsB99lG49i3Tm91+DS+KV2KdoTgIYnmIG7WMBbED1c92xNuZPWwFyrpkzsvZhjmzY8WyyDdsY3jaeRNx65+4dDsVscbcEUvK9aXBE+HlPqp7YREXI0BERAEREAREQBERAEREAREQBERAEREAREQBERAEREAREQGI4lZLEcSskARFxVTntaTSNa5/IPcWNPW7g1xG1+SA5UVFwjPNRitXJSQ0bGyRatZdUnSNBDSQRCSdyLbc1dZi8NJgDS+2wc4tbfxcGkj3KzlruUm1S2jlRVfBMxVWJ1E8EtLHH6O5rZXGpLvaFx3Y7r1vV33txHBWhQ1omaVLaCIoHOmZP8Ahan7/unS3eGWB0gXubudY2G1uHEgc0S29ImqUrbJ5FwUVR6XHHJpc3W0O0uFnN1C9nDqLrnUEhERAEREAREQBFWsEzZ+Va2ppO4ez0e/whOzrEDcW9W97t3NwCdlYnytjLRIQC46WgnibE2HU2aT5AqWmis0qW0ZoiKCwREQBERAEVToM0zY6ag5dhjfFASwPklLe9eBciMBhsOHrE8xt0mcuYq7Gadk00MkLnXBjkBDgQbHiASNtjYKXLRVWn2JNFBYvmA007KXDI++qHtMmkv0MYwG2uV1iRvsAASfBdDHMyVeXYzLilKx8Y21wTE6Sdh3jXRggX5i/kpUsO0i2IiKpYIiIAiIgCIiAIiIAiIgCIiAxHErJYjiVkgCIiA1dk34/wAQ+Y/95GtorV+Bf9rzFVNqtu/jd3d/latDxb9R482lbQXTJ3XwcMHZ/LK1gYJrMV7kgO72KxIuAfR47XFxceFwojCc41ddVVFG6KIzxus1w1iMNBOuSTcmw+Ds0bkvtcC5ExlFwrJK6pi3jmqLRnk5sMbIi5vUFzHWPgq1kz47xPyP7TUS77Db/Tr1b/6Sldmaqy9WU0GO9zLFUnSySJj43NdcD1ml77i7m8+BJ5WPdz7jtTluD0ihET2AhrmvD9XrG1w4OtxsLW8b8lXu1b+t4R9Mf24VK9r/AMWS/PZ+2FKS3P3KumlfPbt+Bj+ZqzD6CCto2Qva6ON8rCH3aZAN2kO3F3AWttxuVM5cxGbGKNk7nRB8rdTdLHaGdWu9e7iCCCQR92+GA0bMQwyniqRdklKxjh4OjAKoGTqqWlZU4ROSJe+7trhcWiffv3N6WY1zmn9KRqaTT+xPU0032a/ktsObZKChNbmARhrv6FkQdd9ydBu53ywNQ22buegynxXEaakNZMKcBrO9NPok1BlrkGbXbUG/+O19vFQHbdSObSU3owtHHJpIA2bdtmeQ2I+sdVaaXLdDikLHMa98cjA4A1E5aWuFxt3lk40mN06c+xwVeaH1WHenYEGENYXuZK11/VNntuHCxFnciDtwvddOgzLXY/Sd9l+KDW1o1iTVZ8nF0cQ1C1gR6zja5tyJHcxvD6fDcKrGYMGiMQy7NcXDVYh29zuCCD0IXF2Si2FwW5mT949Rx07+5P6nalv0OQ5inqamGjiEUNQ6nE8xkBkaw7AxxtDm63XJN9VgBfdSFDU1onfDiIi091rjmYx4a517EPYXnSRcbatwdjxAhM3ZTgzfK40spiqqfS0uAuLEa2ahcH5Rs4HrxsulkSvr8NrZMPzA/vdMXesfcuIAIA9Y7kG59rcEJpNcDqarT/JI5ezTU1uI1FFiLIh3LC7XHrF7FmnYk2uH3soTHa2skx2lhY+OzWufC0h2gamSAmSxBc6zTw2G3jfky7/aKv8Aof5KYt/aWk+hP7EytpJ/4Obbc8v+7X8knm7H8SyzCJpGUsrNQa7SJQW34Egu4X28yFO4XXy11E2d0kIc+MSB2h/dtBAJDhrubbi9x5bWPcxnDmYxBLBUezI0tPgTwI8QbEeS1fkWtlqopMIqgQ5spbIeTYASZ238XDR/nA8lVJOTpTc3r0fb5Ni5UrKnEqdk2LtjYZWh7WMDrtB3GslxuSCDawt4rgzbmlmXRG1rDLPM7RDECBqJIF3H5IuQL9T52nwLcFq3tEgdTYxhs8/9EXRsB5BzJSXX6bPafqPRRKVUWyU4jgt+I1eI4XC6eUU0oY3W+FjJGO0jd2iUvcHEC/Fgv4LkpsbOYaRs+XHR73DhKHerYHU0hp2cDbwtvzClMYlbBBM6bZrY3E+QabqgdjFK+GhqHyghkjyWX56WgOcPrFvslEtzshtq1PudTscFUaST8mmAM786u8a8uvoZe1iBwt9d1tZa57DP6jN9Of3ca2Mpy+Zjw6/po1bn1lZlrEBiOFs1xujDJNiQAPabJbcA2aQ7qPfJ4N2iUOZ2mnxZphMrSwtebxu1CxDZBa1/G3K26tOFY02vnqoDYPp3htr7ljmNc13vLh9XiqZ2s5WpGUklVAxscrC3doDQ/U4NIcBsT6178duismnqWUpVO7l8eqZPZ9x6pyxCJ6JsT49QYWvDw4E33BDrEbDa3vUv6TPV0sctB3YkdG19ntcWG7bluzgRueO/kqJncSnAKf02+u0Oq/Hh8rx4XvzV3wuqZT0EMkzgGNp2uLuVhGDf3KrXCLzTdtemkyL7Pc1SZop5Zq1jGaJCyzL2sGtdc3J/SK+YBjdXmaE1GEup2R6nNZFIx73kNNh3r2yDQXcbBpsCOKgOxWUU1BUum4MlJdtyEbCdvqXXxHIEtFeryJUuYHN7xsYcRcEagGO4OFjs1wt4qzmepo5q7cS+/v7lnrs2SYVQNqMTiDZnPMXdklrQ/W5vrO39UBhN+YG3FdmtqcRoBG8Gnna6SNsgZFIxzGPe0Ocz4V+uwJ6W472sobDK2LO+GwMzHs6oeY2uaLXkjDiHM5A6WO8L3HOyrlZQYh2auikpZzPSueGGPfnc6dBJ0kgGzmniNxyMKV29SXbST9P9fJfM1Zn/ACO+GChYJKmocGxsJs1oJtrkIBIA34cbHounj+YqnKfcyY2YZYZH928xRPjdGSCQQDI/WLNd0O3NVbOEDWY9SnFL9zI1rWnU5vEOaAHAgiz3A7HmOqu1flDD5GE4kwljPWJkqJi1tuJu6Sw25ppLWyeqqda9CJzrmqsyyY3tjhkppHWEga+7L7gOGrf1dwRxseGylsVxmZrKb8hugmkntpBa8Nc2wL5QQ46GNB539povcgHnzPHTspDDVsL2yARRxN9p7vkNjvwItfUfZDS47AqgZJqH5HrTR5hDbSgCKa5IG5Ia0ngwuc7baziet0STX3FU5rTfD/g2tSh7Wj0stL+ZY0tb9QLieHiuVEXI0BERAYjiVksRxKyQBERARGPZbpsf0/lJl3M3Y9rix7fmuBB4724LqjKMcg01s9XMzmySpfpI6O02Lh4OJurCinqZXonvo4m07Y2COAaGhuloZZukWsNPS3JQeH5OpsOndUUhmErjd7jM86rm5DwTYgkKwom2S5TIrH8vU+YAwYk0kxu1Mc1zmuaerSD4D3DouLF8swYzG2LEzK9jeXeuFyL2LrEXO/NTSJtkOU/Q6WE4YzCY2xUhfoaLND3ufpA4AEm9h0XFFgcEVU+rY34Z7BG48rDnbrs0X6NCkkTZOkcNZSsrmOjrGh7HCzmuFwR4qAo8lQUQLKOWqZCfzLamQM34231C/Ozt1ZURNoOU+5F12AQVkApyHMhA06I3GMFv6Jty8F8wHAIcAbow4yBm9mOkc5oJNyWg8N+nUqVRNvsOlb2QtTlqGWd9RC6WKZ4Ac+OQi4aAACw3YRtfdp3XYw/BIqAyPj1ullFnyvcXSG3AX5Acg0AeCkkTbHSiu0mTKaknNTAZhM72n988l1+Idc2I2G3DYdFz45leDGZY5pu8ZNFsyWJ5Y8Dja+4I3PEcz1Km1jLGJQWv4EWPkeKdTI6J1rR0cPoIcHY90ZPrevJJI8uc6w9p7yeAA8gOFgovKlEyaSorgzSatwLLgg90wBrHEci+xf5Ft9wVw4XkiOiY2Geonmp2G7YHuZ3fG4D9LQXi/wAknT4K1KWyEt62gupiuGQ4vGYsSY2RjuIP4g8QfEbrtoql2tkDLlaOoZ3dZNUSQ7fBPmOkgcA5wAe4eDnFSFXhUdREIW6o4wNOmJxj9W1tI02sLdF3kU7ZHSiAwPKFNgBJwoysBIJb3zy026tJIU+iI233CSXCIOrypS1Erp2tfHO43Mscj2P4AWuDYizR6pFvBBlaGV7H4k+WoLDqYJpNTWnkQwAMJ8SLqcROpkdM+x1cTw+LFYnw4g0PjeLOab+YseIIIBBHAhRGG5QgoAxuueSOM6mRyTOdG0g3Fm7A2O4Dr2O43VhRNslym9kLBlinpnzPpA9nf371jXkMcXAgu08AdzuLLip8pxUrO6o5ahkNrd02Z2mx4gON3tHzXDip9E2yOlexD1+WKWuihhkYWxwODomxvdHpcAQ0gtINxcnjx3XxuXI3vjfXPlnMTtUYleC1jhwcGgAEjkXXI5KZRNsdK9iNx3AqfH4+7xWMPaDcbkOaerXDcfxXTp8qQs0iqkqJ2sILWTTOewEcLt2DrctV7KeRNsdKb3ohqjLkVRO2olfN3jL6D3rrNDvaDW+yLjw5DouPMWU6bMZacWD3aL6QHuaBe17AdbD3KdRNsOJfGjq4dRDD2BkTnuA4d48vIHTUd+XNdpEUFgiIg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40" y="1220139"/>
            <a:ext cx="2191933" cy="90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ghtning Bolt 8"/>
          <p:cNvSpPr/>
          <p:nvPr/>
        </p:nvSpPr>
        <p:spPr>
          <a:xfrm rot="20954587">
            <a:off x="264955" y="1068197"/>
            <a:ext cx="1000439" cy="140409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Knowledge\Sussex_Brighton_food_group\BSFRN old files\General admin\screensh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346">
            <a:off x="365068" y="3393043"/>
            <a:ext cx="4465148" cy="2924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806">
            <a:off x="1809995" y="3108892"/>
            <a:ext cx="4734570" cy="3333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348">
            <a:off x="3544929" y="3095395"/>
            <a:ext cx="2517631" cy="3519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5112568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>
                <a:solidFill>
                  <a:schemeClr val="accent2"/>
                </a:solidFill>
              </a:rPr>
              <a:t>Making connections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089044"/>
            <a:ext cx="5707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Academic silos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Poor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Lack of time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543">
            <a:off x="5337937" y="3047720"/>
            <a:ext cx="4009259" cy="2831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4088" y="404664"/>
            <a:ext cx="3588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Opportunities: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Funding for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Access to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Desire to present</a:t>
            </a:r>
          </a:p>
        </p:txBody>
      </p:sp>
    </p:spTree>
    <p:extLst>
      <p:ext uri="{BB962C8B-B14F-4D97-AF65-F5344CB8AC3E}">
        <p14:creationId xmlns:p14="http://schemas.microsoft.com/office/powerpoint/2010/main" val="18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260648"/>
            <a:ext cx="3905318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GB" sz="4000" i="1" dirty="0" smtClean="0">
                <a:solidFill>
                  <a:schemeClr val="accent2"/>
                </a:solidFill>
              </a:rPr>
              <a:t>Making a splash</a:t>
            </a:r>
            <a:endParaRPr lang="en-GB" sz="4000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76" y="4483092"/>
            <a:ext cx="4057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Events: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“</a:t>
            </a:r>
            <a:r>
              <a:rPr lang="en-GB" b="1" dirty="0"/>
              <a:t>Producing food and community”</a:t>
            </a:r>
            <a:r>
              <a:rPr lang="en-GB" dirty="0"/>
              <a:t>: </a:t>
            </a:r>
            <a:r>
              <a:rPr lang="en-GB" dirty="0" smtClean="0"/>
              <a:t>visit </a:t>
            </a:r>
            <a:r>
              <a:rPr lang="en-GB" dirty="0"/>
              <a:t>to Tablehurst </a:t>
            </a:r>
            <a:r>
              <a:rPr lang="en-GB" dirty="0" smtClean="0"/>
              <a:t>Farm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b="1" dirty="0" smtClean="0"/>
              <a:t>Community-University Food Links”</a:t>
            </a:r>
            <a:r>
              <a:rPr lang="en-GB" dirty="0" smtClean="0"/>
              <a:t>: exploring options for collaboration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b="1" dirty="0" smtClean="0"/>
              <a:t>Tasting Mindfulness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504">
            <a:off x="6455832" y="462072"/>
            <a:ext cx="2233407" cy="3129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Z:\Knowledge\Sussex_Brighton_food_group\BSFRN old files\Events\CivilSoc_Acad_Workshop\CommUniFoodLinks_15April_e-flyerFINAL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143">
            <a:off x="4569265" y="2980025"/>
            <a:ext cx="4251620" cy="30061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089044"/>
            <a:ext cx="5707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Lack of </a:t>
            </a:r>
            <a:r>
              <a:rPr lang="en-GB" sz="2800" dirty="0" smtClean="0"/>
              <a:t>understanding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 precedent – how to do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424" y="2727515"/>
            <a:ext cx="377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Opportunities: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Momentum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Inspiring  </a:t>
            </a:r>
            <a:r>
              <a:rPr lang="en-GB" sz="2800" dirty="0"/>
              <a:t>p</a:t>
            </a:r>
            <a:r>
              <a:rPr lang="en-GB" sz="2800" dirty="0" smtClean="0"/>
              <a:t>rojects</a:t>
            </a:r>
          </a:p>
        </p:txBody>
      </p:sp>
      <p:sp>
        <p:nvSpPr>
          <p:cNvPr id="2" name="AutoShape 2" descr="data:image/jpeg;base64,/9j/4AAQSkZJRgABAQAAAQABAAD/2wCEAAkGBxQTEhUUExQWFhUXFx8bGRgYGBsfIBcdGxgaHRgdIBsbHyggGhwlHB0aIjEhJSkrLi4uHB8zODMtNygtLisBCgoKDg0OGxAQGzQkICQsLCwsLCwsLCwsLCwsLCwsLCwsLCwsLCwsLCwsLCwsLCwsLCwsLCwsLCwsLCwsLCwsK//AABEIAJgA6AMBIgACEQEDEQH/xAAbAAACAwEBAQAAAAAAAAAAAAAEBQADBgIBB//EAEEQAAECBAQDBgQEBAQFBQAAAAECEQADITEEBRJBUWFxBhMigZGxMqHB8EJS0eEUI2LxcoKSwhUzQ1PSBzRjorL/xAAaAQADAQEBAQAAAAAAAAAAAAACAwQBAAUG/8QAJxEAAgICAQUBAAEFAQAAAAAAAAECEQMSIQQTIjFBUXEUMmGBoQX/2gAMAwEAAhEDEQA/APqwEdiFYnYj8r/5CPZcWoxM/wD7QB3or6GI2OsZR0IXJxk0H/leY1j/AGx0cfM3kqPQn6ojjLGAjqF5zBX/AGlfP/xitWaGrIIPq3GjX5R1nDFcwBtybDj98Y6RJeq6nYbD9TzgSVmEtPFzcliT1YwQMcg0f5H6RyowKiRSMUj8w4Vp5V3jpEzVRNeew/WC9+jjtawL+XOIJRV8VBwH1MWS5AFbnjFwENjD9As8Slo6iR48NMPYkSPHjjj2JHmqODOFa2vHHHZgebhAbU9vSPZONQqxi94xpNHJiuZLI+INz2++sVTJYNCH8obvAs3Cflpy2/byieWP8DUv0TYnwVFQdjfkxFT5wqnTissf9CTy3V9IYqBWou4I/wDqOXM8YrRKZZAFG26wtcmt0AiQSz0AsE0H7x2mWAQkCptSxcXhknAKOzVav3URarLhLdRLhLaSBu/XrDYxAtCNW3MffWKzblxh1i8AkIQEsSS6n3pQPwB8oNwGBlpWJgJcpoC5Z7sTXlDdDNkZbuyWYEvbnHkbCSJEtRUCHPye4HCJBaM7ZFIx8u+oDq/vHqcag2LtwhB/D8dNN3P20H4fSAa23cH5wpa1bYvusaGeGdzTl+oDx5LxSVWL/dYWyMRqcUfq3tbaOMNNSVOTU1Z7b3YN6wWsP0J5GOQp3H9v0ijDL8cy9COFbxTJxUs1Ck153+cdS8QkFyaKAavB+UBKMLQUZstm45KSxLffyitWOl7kdD+kLcwnkP406SbJaAFzgzh6Xev0jnjXwHuSHqcXJJLKS4HS+wg/CzAhABZNPukY3DOWLm/lf3h7mc9ikP8AgB6PBKKjI5zbVjqZmCQAfifhFSM2SVMzBt4zK8akB3fhFMvMq2B+/SNlN2Ym2bZeJYUgA5qxILdYTf8AEZhDCoB9Iqk6dVVFme4g7VAuTH6ccaG/KJJzR1FyG2hSuYSKP6G3tHmFoqoVbYdeIge4jNmNcxzDZJteEE3Fkk1ufusGYwhTmopR2d/vlCOaog+ZgdlJ2mZd+wtOJAP7w4Xnfh2AbehtzMZYvqt1gxOFK0Mz0o44jmYGU2gnQpnY+Y76lEhmIJG8PchzpcxSEqcsQCX58ozuNlKSvRprdvswTk8oiZLUAr4w9uO+4gdlQMbs1ObTTKWQKvueQr7xRgcWoDU7m3tBfajDKUxTcK/2iFSJKxLUPxbVHL0hkXFcfRkm7DpuZEA1Bbm8LMNj1KmgaixNiYpRg5iQaXoai0TLsEpM4FQLPy+bGkZvFvlirGuAxapilglwgkD1I9hAk/GMX1E1IpF+SJ8eIJ/P/wCX6wiGHnE6SkhJU4LilerwzZJW2FLgNxuLL3oz0+6xIEMsg92TVqFj5Dz+7x7E+TqJX4sFRR2cumn/AKgbofLyjqVl6w4MxJHBjcb/AGeEKMV20kImFATNWAWK0ocAi7VdXlw6RocNiUrSFoIUlTEGtYhl1OeKtjHBr2V/8PJ/6hHJgT/qo58hHaMrF+9meTDrsYtEweXN44xhUZawh9WhQHUim0L/AKzK37M1sqwuHw5UUJnalC6RMlkhrEpAdPzhrMwqChCS5Adq8zuI+cZRkCZeIlqQV6wr4q1oXcPap2jbZ7nKMPKSpVVFRCUuz19g8UZMuRSXN8D5YdeP07x6cNJSFTSUglhVVSbAJTUm9uBisnC9wZ4KjLFSUkvTZjvyjDYvtUZ0xCpiEjQ4Q2oEBYGo1UxNBsLnjF0rOf8A3EhhpmSBMSqtSCy/k1OIjU8utt8nPAlG2a/OlycNJ7zQpZcBKdVybBy7DjHeQZx/FhZmye7mIZLO4UKsQT5wo7U97MlyZcooHwqWVOSmlA1nqXcRz2JnFJny1lJUCk6gNLpbgeBjHkyLG79hLEliujVz0S0gatCB/VpHuzwjzvHy8KpAMsTFTSSlKE1YM5rRoF7WTXKUlCVp0/iD8jYMOsLJstYwcl3dK1pDKppuKs7ecZinNpNv2bDAqUmPZnaTXh1zJJ0AKCTQa0Ft6s9LwRlWeKGGVMUnXoIDlnIPOoJB6Qjy7L1jDziiUFd6xZnNPxNv5B4pydatKpKqoWRUEPTdiGAenOsPcZuzpqEYuKX8G+E7+n5iE+YYyeJnglq0gVOkl/SGGHmiYWQQojZ2PoYtxGqWNSxpSNyQ0QqU0/ViNGnRnVdspYmKllEw6WC1pS6Uk8qnkYernS2BLV4t5RgcaEGaruyAnUT+IPVyeDxvJmICANagmzUUXezBIMNybJJxQzLhUUqFuIwatRYfFsGYtHcidwQsf6mPQ/vB8qfLXqAmB0h1eBY0vZyUhvMwCjHyUpIBUtUuh0oG9XHiqK3EdvNx8kK0YNmBSSon8SQwYuTUnoYGws2WlpjkKFGvQEVvtDHHS/5shWmylHUHp4SBXzgHtTnCpCQUJCqF3D0J2NGJbn0jITT8fpyxtukJMx7ezZc950+UuSVnVLQgOhNQkpLlRVQXoa0jrLf/AFPw0yYUqlrlpIotRT8wLetN4EznC4eYy1SkATUpmkEjUnUk35VLRhMRkktBbvFg7Ey6N5kKi2MYt2/ZTPEq2R93Vik/mD39bR1InAlLVrCjJ1o7lK0d5MQJSApSUO5DghgrVqDPXZoLyvCIR3ZSsFy5YVJ5gEtvWJFg54JtBplyWM4//JAGuGGFZpulSSrWQWL6VMKKp4SHDvtCo5bP2CmSAB8KnoKuCzW+cOzY5ThFL9ZjjZTNwySSSCX5n5ViQMor1LSohOkJrpU7kH9IkTazXAOjM+vDmQFszqVVyWrwYW36HlD3IsQpcm4+IgEAl60uK3HJ4E7SydJE1PwKFRw6jer2tyeC8r0iUgKSUqSK8Hvb5xTkwTlCq5Lck1KFDJzxNOA+uwijF4jSk1ZRtcNzq3l1gWdjAi4XQfhSGpdnbztcdYX4rFd4NQBTwcgmoF2tXjEPYrkVDHzyJc5nTpRTPlq+BWpQH4k2UD6vD3tDlgxCJWI1MmwSdnAV0fltAOG0lJCg5TQjilW3PfeNDhpaP4TRMWlKQt0alJZKQAA56u4NekUYnvJX8KW/KzF5plBDFIcqZx/YWg3svhRNBmEhkFSKitdJIDXHhj2fiAlZCShQSKFKtQVwIVZq3jYZXk8pMrSE6CoOdJIckVP38oqUTcjTXBns2mhZJoSKF3oDyf3hfhM8TJmIJsolHhDUo5HIfOHOI7OtOBMxYlNVjLHRh8XqDHz7CYGZPmHUSlKQzmukcAA1f0hqxJq5ehSyPXVI+greckssEO4Nt6vWg5QJnWMEiWhiSpJOmtHN7VgXI8GJRLLmq1cUhuRdoTdpEleIly1Ehyz9bFnrE7hG/Eogqhq0DYfMsZMmFUkzCbqrQfNh5Vg1cqfNmI71QlzpZCmuJj70PIw5y7By5MtI7xjvT4vS0KO0uOKZmpCwo0IIFmJYc4ZBOT1Rk4wglJ/B7KxqwsOuXcMyFK3q4t7QVn2LdWlCtSSODVfYJ28vMxmsozSWFomL7wy/xJAJ7s7W8Sh0I8402eYNCUy1y1I0zASGdhwJ1KUa87QNSjNKuBWWWztCVEouzVep/tD7s9/MS6lLCUl/A48RtZwNzWEk2aRUE28j6CnneHnY9EwCqU6H1AknxKFPhDMB847LFKNL6BknKtmeZgQlX8srOqhKykuTuKE/WDJebSZctPeUI8KipSJdWuCspBevOkUdpcGpU1U8rUVJQNQlyXbS5DB/iYm7wgzIjESjLEjET2UlZCVMQ4U3wgjjt0MK7clKvgqMrVs1mUTEBFaOSyioKKw/hL6i5bhHzLt1jJ3fzAuYVJqEhKSkAVox3Fn3rDbG9p8wlzCiXhViW4AdBJIoKzHLb2brASezM/GTnmJXJlgKGuYOCjpA/NUs4frDMeFQlvJgpsX9k5yp80Ez1laR4kLBUNMv/l6SLMWvW8avM8k/jE1XpKFeFbGx2I3PS3KO8n7KysFrm94V+FnqyQ70B/UwVh84SwBIZNWCS5c3Yb/tDm0+UU4pcaluS5GJUoyhiSxUSPAmjgBiVC5a4YQbgMvnJxEpffqWixBNwzAULUpcGwrAmlSyoy3CCKk0AL0+K/CjwVhsw7tg2pi/D7rxhUsSbUoumKyYZWM5GtOHxJKElZmTSlKSRrBJ0OaEEhn3EZXMc4mqASZK5Q2UBNJSWLlwovsNr+mulZhLUkpBYkux/aKV4fhC+olOKTQqUWjM5VnRE9RUpDKA+OXNFa0AK9KbA/CfiiQ9xCdIseVL+gvEiF55MHZgOLkOlRDeIX4PR+m8dqFKXag9W/SPMDKK5Y0jwilegDcdhHuGS5GqjkClSOPvueMe9vHlJ8oY0weTN1AylnxsdOp6Fq0Tx58mivFYAolnUKroCEt1bjcX5eZ+TJljFzZpV4JYZBIcqJoCE7syvUQP2xznVImKSoJVLTqBDKIDh3AfpEkseTLTSoa2ocWZuVPDpYkKKWVsTYAumosQax5mnikKBaoURY10v9N4yOEz9ZUCV6wVsXFRxI4OSI1mWzdaNSZRnVYpCgmjUINtyD1tGrGo5EoL4DKatfClOJPcyw9Cl/Uf2jXZHm4WhIfxpA1D2PN4ymJw5SG7sSqURq1aQ/5t4EyvGGXMC+bHmN4drzyZsb/PZ/8ALJB086U9Yx0hCQpwvUmYpwwbh5/3h7naSvDzE/0/UQgwYVJWhKmWlSmS1Sk/m1Mw4MI7KlpY3C/OjcSsRLSnQ4Ba0ZTPZjTRMljYGou1IfCeogMkAfmv5FnMZnOMaVLCSapHo5durR3Q49sqTQ3/ANCemFtMFOKU6lyi4bxS1ONJ5GE0vDz8StQlIK1M6msgGxJppEOZdDquDRX0MP8ALc4wKMKvCrWJK5jmaQohSq3cObekelm6eGFbQPKxdVPK6mZDC5RPl1StJULsVdaOA/pDrG5hMOARNKUlIXoUbEOHDjd+kFYQSUJUiViSLhKpqV14HVv/AJmjnA5dOQqbhpo7xCtK0TARp1EVJSTqJbqI8xK22y55ITVRFXZOWcXM7qWGSA61B2SLdHOwj6Ti0dxJPdCqAAkX3aFXZORLlJUmU1SQokVJFHBNxcUpDOdmEoHS6nGwSqv30hGRuT8QJQlLi7FOYSpcoS560uucpnSWL14mgA9XjODDlX8sAheoamBq3w2NAHPrB/anEpIGpSE92ot8RLkUom8XdnJSjOUsh3S7safDuAzx2GanFtKqB7ah/LNXlklpaQQXo9/lWMrlWYTJesTFFSdam1AUD7EUPSNWlTAOojof0jH5lPl96dCR4TQO/iL6lVBeptzg8MO9cRcPDyfoIz7HgyFqlqCgAAR14jY9YUZStRGgFkkagDxLanJrdt+MOV5VKOEK1pT3kxmUb38ApYcozc+TM0qdlFJddXSog+FL0ZNySPOHdrXgOGRQexr8HiQUAatRFxxPEeUcSlOVA0Nf7PA+T4szJYUpOgqfkOFH2+fyhjNOoAC1XP3vE68WenXcihD3ipcwAh3O/lGinSxMQNKiH58d2IL/ALQnx0hiG8QHC4r6neHWEnzAgJEohhv+KlbBxfdjweNzpSgQzVOhf/wVaE0nLPOYos29E7/e8SD8Ip1aZkkyyzlkghz8QJBLG3L1aJEKxi9ELsDqMsBRUk2LEVAtUQwwktctJKgABuTs1GJL0r6wBipjAtWFmK8adCnLhiCdi24P1ePRx9HPDmm9bv6FPqY5IR5r/A3xOLDqJJYUcgn5XIt+8Z7NsRJInJlh1zUFL6ixJDlwS3xAM0G4TCBKAhKSwDDkOAdvvjA80y5WyX4J5c7fOPTfTXXPCJY9Qop8f7MRkfZXEd4hUxGlAUFKdYqxcNpfcC8bufmqZdEgE8rDz3hZicTrHActvrAGDlTJkwJA1bkjh0AhukcasDZzY5zUnRqUXUw1RnpEtyH3V7kRo89y+alCVKSyCa3odncUBhMksoFrEe8eXs22y+cYxpI1mLnhEtSlBwBYuHfalfSMiMwC1nWopJbSyQydJd9v1MNu1+JAShCTckk1qRb3jGrEOWPaIKlTs3SM6RMlrWiZ3a0g6kuzHYt+IE2aMRluI/mgzVFl/Gb+fWKZaQeojtaIPDi7XKZ2XJ3FUkfUctnSUoZASUm9i/U7wunZDLW7HckEgHS+3SMdgcYpLFCtPEbPzH1h/hs3WrSkIALsXUNt2hfU4c0ObtMLBlwZfFxpoYJ7PgfFMA5gGvqS8MJ+Ila6qBUWpq4BhYxi8wzicVrlkaCmzVKvNmSPKInwJY/EfiuS3B94mx4pSfsLfDivRcmynY5SSlKGaiUgUqTYUpSKM7ld4ubKlJmFSZRKlS38Jfw1FXJer7RRkSpaJH8WZiV6U6ZaUkeEkVUQLKajxRlOPKZM6YFtMUSVVY2YDyB+ZjVBRTMyZbdpUB4rCKCtOKV3epKVAlLk0H5X3F40eWZsmXLKUTQQk0YHc7PvxjJ5qheuWlMxa06QSFG5auz7RXgFnUtlKbcP7iC6fFcNr9iFNP0bjGZph1prOT/i7wIf0uIzuIxUhCmIRM1B3Ews4u5eprvAGLDIbmB7/pAGGwyjPSspdCKqewewbjSGLp1FOSZscuvDXA9/ijOI1KCUyw4Qj4UtZ2ueEe4yYSkIQG1fCDVuK1HekDqmCZq0DUqhCU71udgn947WsIJJV46hwHYOGA1Ug0iTNkU5WhllHerV3QGoJT8WzDck7vwjRowyUDxFzwjNdmpajMM0KYJSU+KynY7cKHzjVHDUuTxJ5+0bHDG7KYdRkeOrKFK1FkhgN/0g2YkqF2DXClAgk7cvN7QMEtBOFmOdopyYY5IUJWRxlYCVFSiywFg2NW5uoPVwKuKFt4kGYiQlKqPW5HWhoQHr133ePY8ecdXTL001ZnxhxcpT5kn3jjET0Sr6X2SkOfvrCzF5mo/8tOkfmuT51aFZUdy/Mx9HR4yGeLzJawR8I4bnzgApJtffnzivW3GAcfmOhOoUGxD3dvP+8bLhBRVukajs52dTN/mTpngdghNCeqrjyrzj6BlkuTKARJQlKf6eXE3JNa8owOS5k0mU+olSNQUkAkDUQAXIBNPnaKsXjsQtYaYpISbJIDdWuofbR5ObOpu7PRx49eD6HmBSsFKkhQIIIO4LPGNn9lJKRqE0pHAgU86QvCFHxd5MP9Slqtyq3paEOb5l4T3NWopZr6O5idTXwPV/S/tfmEtRQlCtWnfrfyoIzS4id7km5PGK0LakWY3wAzwkguPOOpk4NEWAYoEggHcw6wSmRjCkk7HaHOW4oTVBKJZ7y40cABfl1jsYbCLSHR3amDsTf2PpBOS9mFrV3uGxGhIOlSilzzHA+dITkyVCn6NxwU5rjkcTMqmTlJmKQJawCPEoDV6OadIXzsrmImeMgi7pUSk8tvmI3srC6QHOtQDajSnkDGZnSkrmEGihfT4qVahZ1UZvKJcOWnRbnwR1v6Z+dhA5WUseRI1HmHrX6x1lmHZSVK/EamPqXZ/KsEqQNUlMxw5VMS5N9nISeQ33MYXtZKlyZ6+6TolggpDv1ubPxirIno1Xw824mn7KY/RiC1lSy4qWa1usVdtsVLmKQQAJig58LeGwdhWpo9qxkMLnHdrfxfCR4Sxq39QgzWpfiUSS25dqOB8x6RJ0EX2+TdlVIGzFZ0psak16DjTeK8FiG1IUPCpPNnGzizgn0izNEsUgWD3ruw9oDMxmfn9I9DVSjQO2vIdKzVKEaUICUf0hy/Ek3PnA2HnqnKCEIUFH8RNBerVILPHnfJNaffvDrsxl5UszlKOhFNIDBR4cwGcwEoaiFG2aXLcClCEoFhf9+ZNYbkwBgTfrBgjYof8ACuYiPUK0V435Dj9fsR7ONCTsD7RRhyWGr8sOTArkux04ICVqAbUAS7M7AF+vq8ewuznFacOsEakkNzvRq3eJEubGpOx+KTjGjJJQRUR4padw0VYLE0B9eX3fpB2gLoASeUenvHXa+CFxaeoGUSzuD5QAvJlYhetY0Sk/ADRSuKiPwuwYGrcCWh9IwyElviWbAXb9OfvBugJYqGpTOBYDnyG2o8+h8rqus2WsfX6W4On1dyBJeH0pDuhCQALufWo6Xr69HSlOpZ0IG1/Xj09Sdu8XikykGZOIfYcuQNhYP/aMRmuZrxKgDRH4U8evyp68BAk2ysZ4vMziXShRRLsGurzs3nvRoVyUKEwyjMQhAqWc0b1Ndj6wXjcNL1ITKWgSQHOpR1FTMaJr8oqloSlJShBZVCtdzyYOwJ9YcqS4Mdv4TDYNKlkaiUMSKMaNtwipeUqNQoaeJ/b9ovkoZrc46GHUTU02g4SMkqApuXqTuFdNvIwEqYxZi8aTD4RLc+bwJisvIOpLdDvDe7JA6piSeVAVSz/do1GTY+dhZWhOl1nUXD6aQqw0iWqYJhRVIJKTudjbaCDjNRJUKneHQXcXkBN9uXiMl5pi5iXdCxYjQgG1WLU69I5QkpRqUkBQqQC9X49W9IOl6QAkbUHqAPVRfyEBZvOSwSDQ18hRP1PnGxxRT4QEskmuWOuz/axaZZE4KmF6KDV6uR61eEmYjvlqUsA6i7ctriLJMkAARcEw5+qEKKTsSrwSUqASK+e/Xb9Y0IQxYcf9wT7CF0pOqcOvtWGko7/4fZaj7iAaS4QSFmYK8Q/w/U/rCrMpukIPX6Q0xo8Y/wAKfaFWdyFKQjTUhXuwgvUeDvfATkOAXiV6Ujwv4iNn2HMxuMVgVBKUoUAkU0Fmccx9ecZ/GYw4HDyky0uu78CGJJ+6xp8PjJWJTqS/iZQG4NjUHZvflE0ZOTtjpRUFS9hmXSylCdXxNWDRaKmi5oahTKsUfAr/AAn2gbW7bRZmExkM9zAKAprOOKS8GCcZ4pPdVDjUKM7sC3RrxI8z1TYZqeNYG5tX76xIRkdMdD0fOZeJKFAuRSxHxEGu9m3pYU4usHnCgGSlJG4NxWrnqbtGcSfyhuKiHfenD97xZJUUFwWayjYjajuqhHWkTbvXX4P0V7GpGdySwmy2LsxSFN8n9IszDtBKlIdPiUaAEG/MmqyPNuQhHMWmcmoHMX8uf7woXl4SWYOdm+XSFOHIV2d4jMJk9ZJU4LBvOw2a23G1YtloFiW4sb+b/wB4skhIoGJAuS4++sWS3UQ7AAs1r2antG+uDUemSAHsdjZ6UtWISwF62L/SsWBNSKvc3q12DfWO5NQKkpalXvwD8YCw0iYTDlfhFjc8OsMjgTZLn79oDmrWAyCS9y/DqDx34wbgs2XLGlUsvuU1f0P0jlKmDKNgrMWglDGOMwx8uYfyqAr+7gQJLxIBZ3HEVHyMOUlLgU00Sfg0pUVMHZns784Uzjdqh2824xolpTNSxe17X50MJcVl5QCgAkO6aWq14qxzSjQmSbdjeYlj0fybQfrCvNaKTXb2UYboklhqWObJs7cxwEUY3K1zGOpNH2NXL7O0FHPBuznikkVS/tjHWsgXP28W/wAGsfhfz+gcxUx4KoOB/SHKcZNci9WkD5fNImkvYKPvDX+IIHR/RMtP6wly9XiWf6FQzmquP8X+1Mc2mzEmkC5liv5hDCjD5CBl4l0O1HaAs1nlUxZAoVH9IvmDThwWcu/T7Ea3wdRyua968HrBOU5muSQUlTPYfQGn606hWJwbl7Rwt7Cx+b7dInqgj67luZakpUoUIdwONqffSGaJiVfCQeW/pCDBpCUgcA3pFWNxEvUlC1JSVAsCQHaFY8rcqK8mCKjYyxy1FfhU2kMxqk8X4dY4SlBDkFCuRY+oig6kh1BTfmv86n1juSp67cdgNzFd0RUKM7nvMQlRVpR+ZjVTXL8NPCwvtIAxUszFlfiSVFRO5YEaRQ2alfntIknK2PiqQdMy6Sq8tPkG9mgWb2YkqLgrSeri5uFCt+MSJEXKPq3hxy9xBFdlpiC8uYlXEEFJ35keZMU4rLpgT40KHMVHy+sSJGxmyPqehxRi5IF0IBLqUdwkOPmdn5RYiUHIrTYAv7sB5mPYkazykuAnupbOSo8QEp2t+J1R5LSkEq1ObVobW5+sSJABorSRUJcVr4W9+J+xFkpDO6QeLENzJIdj5RIkcadS5QIASk1u6nboyQD1pAk1SQptVue/mBHsSG4v7hOR0j3+JZq7cGhdOmqVOBsk0exFbvs8SJD26/6IQwAmBz3ivMJLPbaO0Y+Yn8i2/pKfIEKV7CJEhPoeESM6LgKlK/yqCv8A9aYMGaydTjWgm7pUX9HiRI1GPgtOMkTKGZLP+IgH5kERYnLJStyf8zi7/SPYkEpP4A0Ks6ylCPGlI0nlY/vC3NEtKKef9/tzEiRR098sDNwlR5lmSpnyQpBKV1Bq4Lcj9I7w+QTJc2UVspJUH0k0s1xxaJEhUptT1GwxR02NniZ4lIUtZYJFfvjHzTM8eqesrVvYcBwiRILp17M6mTujrLsdNl0kzJiX/Cglv9NvNofYfBzFpC5s1SyWLGY4S5o4LgKLFqHfm8iQzI2TwDApmBegt4vC/AnpytHsSJErY9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801">
            <a:off x="6235944" y="4628425"/>
            <a:ext cx="2645544" cy="173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1" y="1173555"/>
            <a:ext cx="2369317" cy="2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05" y="2564905"/>
            <a:ext cx="2967329" cy="217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269337"/>
            <a:ext cx="5112568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000" dirty="0" smtClean="0">
                <a:solidFill>
                  <a:schemeClr val="accent2"/>
                </a:solidFill>
              </a:rPr>
              <a:t>Hiatus!</a:t>
            </a: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6" name="Picture 41" descr="http://www.universal-web-design.com/vectors/arrows/00190/large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2" b="30977"/>
          <a:stretch/>
        </p:blipFill>
        <p:spPr bwMode="auto">
          <a:xfrm rot="972485">
            <a:off x="2375175" y="3414849"/>
            <a:ext cx="3327371" cy="9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ATEBAUEhQQDxAQFRAVDxQQDw8PEBAQFBEWFhQUFxUYHSghGBomHRQUITEiJSkrLi4uGB8zODMsNygtLisBCgoKDg0OGxAQGiwlHyUyLC8wLC0sLCssNzYsLDQsLSwsLCw0LCwsLCwsLCwsLDcsLDcsLCwsLCwsLCwsLDEsLf/AABEIANoA6AMBIgACEQEDEQH/xAAcAAEAAAcBAAAAAAAAAAAAAAAAAgMEBQYHCAH/xABEEAABAwIEAgYECwYFBQAAAAABAAIDBBEFEiExBkEHEyJRYXEIMnSBFCM0NUJSYpGxs8EVJHKhsvAlM3OSw0NjgqLC/8QAGgEBAAIDAQAAAAAAAAAAAAAAAAEEAgMFBv/EACgRAQACAgICAQMDBQAAAAAAAAABAgMRBCESMVEFE0EiscEUM2Fxkf/aAAwDAQACEQMRAD8A3iiIgIiICIiAiIgIiICIiAiIglzvsCVb4H9pT8TfZo8SqUyC4sgurDoolBFso0BERAREQEREBERAREQEREBERAREQEREBERAREQEREBERBTV0WZvkrTEDdX4q0Utusd5lEwukI0CmKBijRAiIgIiICIiAiIgIiICIiAiIgIiICIiAiIgIiIC8Xq8KBdF4F4SgiJVoj0kPmri5yopW2eCguTFEoGu0Xt0ESLwFeoCIiAiIgIiICIiAiIgIiICIiAiIgIiICIvCUHqll+qFyt9RKQ5BWvmGyhL1bpX6g96nZ9EE4yqmdJdyge5U5ciYhdBPovWzq1davY59VG0+Mr6wqYpEEgLdFHHJfTuUsUxERAREQEREBERAREQQueBuQPM2UPXM+s3/cFYeNODqXEoWx1AeDHnML2PLXRvcLZrbO2GhC5FraYxSyRu9aJ72Ottdri0/gg7Y65n1m/7gomvB2IPkbrlXop4MhxSpnimkliEUXWNMWS5dna2xzA6dpU/GnDlXg1b1bJpAHND4JoXPhc9lyNcp0cCDcX7jzQdaItU9CnSHNXCSlq3B9TC3PFJYAyxAhrg62mYEt15g+BJ2sgIoXvspRlQTiVCSpedeXQeOcqOu2uqiU2VrxCo0sETEblA03KqmO0WOyYlkcASG3XsuNixA5X57jwURLK1ZidLtUVI2UAfdY4/Fidt+d+QWQYb2mgnmtd8kV9tuPFM9prYyobbquuAFTzgHZaa5o323Tj3GoTsNnIdbkVeAzW6xxp1Ft7rIIpNBfdWazuFXJXUpwXq8BXqyaxERAREQEXjiACToBuToAFrPhbjo4hj80ULv3KmpphFY6TSddCHTHw3DfDX6SDZqIiAuMOKfl1b7RU/nOXZ64w4p+XVvtFT+c5Bsn0bfl9X7N/zMVz9Jhrb4afpWqx/4/E/371h/Q5xZS4dVVEtSXhkkORnVszuLusa63hoCrf0ncbHFKtsjWuighbkgY4gusTdz3W0zE20GwA80Fz6Bw79tQZdurqOs/h6o/8A1lXUC1Z0H8DspITVvkinnqW5WdS9sscMVwS3O3QuJAvbbKB3rNuKuLqLD489VK1hIJZG3tTSfwsGp89hzKC61A18FR09THIwPie2RhLgHMcHNJa4tdYjexBHuXOfHnSpWYhmiivSUZuDGx3xkwv/ANR45fZGmut91srgfiSlosCoX1MjY25Jcjd5JD18mjGDVx1QbE6wqXSV0cjc0b2yNBc3Mxwc3M0lrhccwQR7lzxxz0o1VZmigzUlKdCGn4+UfbeNh9ke8lbQ6HJWtwSnc4hrWuqS5ziGtAE79STsETpm9XLorNW1cYJbmb1mXNluM2S9s1u66wDjzpXibmhoLTSbGci8LP4B9M+O3mta4djNSTVWMktRVta1z7ufJlBzPtz2FtNhdYzLZjptsriTHIcxa17ZHt+iwhzrk20A3VshpK17Q/OI2m/ZcHtc2xt6pHdrv4LHeC8KirK+MSucAxmdgY4Nc5zCDY6Hs732WzcYHVkjvWqs/o3K3esTlmIY3CZI5BeTOy/aBZZ1vO+q2JhuJRiNtjYeOiwCnaHPJKvOHPcTl5LzvM51/u6j8O//AEFIwR/2WYPqgdje+yhbm+9W7CabKXX21t4d6u0nZaXHUfie5b8PLravk52SlaT41QtlZHZ8jmsjB7TnuDWjzJVTT8WYbI8NjrKN7zs1tTESfIXWA8bQOnibE461Ekcbe5ud4FwPC9/crZ0idHGHw4a6WljMU1MGuc4ySP61mYB+YOJF9b6AbW2XV4PI+9jm2vyoc7D9u1e/cfy3dE5TFzZ0WdIktFNHT1Dy+hkIb23X+CuOjXNJ2Ztduw3G2u+uIOJqSii6yqlZE36IJvJIe5jBq4+SuqMxpeVJpKuOUExvZI1rnMJY4OAe02c245g6Fc4cfdL9VWZoqXNR0p0NjaolH2nD1R9lvvJWwuiXHqWj4fhlqpWQRiSpALj2nu6xxysaNXO02CIbUUmmq45M/VvZJ1biyTI4OySAAlptsRcaeK524/6ZKmqzQ0WekpjcGS9qiZvmP8seA18eSz/0fQTg77GxNRPY2vY5I7G3NBbenbjzqYzQU7vjpR+9uadYoSNIx3Odz7m/xaYj6OfzrN7JL+dCrF0u8PCixEs66WpdNG2eSSbLndJJJID6otbshOiXhsV9bJCZ56XLA9+endlebSRtyk93av7gg6rDxci4uLXF9Rfa/wByLHeB+D4sNilYySWoM0nWPkmyl5ORrQLjcC3814gyVcYcU/Lq32ip/Ocuz1xhxT8urfaKn85yDYvo5wsdXVYc1rx8G2c0OH+czvVb09cDwU4iraaNsLZH9XUxxtDY85BLJA0aNvYg2528b03o2/L6v2b/AJmLZPTlGDgdX9l1OR5/CGD8CUGh+jjjabDaprg5zqWRzRVRXJa5mxeB9du4PO1ua3n0r8E0+I0bqhmVtVBE6SGVoHxsbWl/Vv72nWx5E9xIPLy6u4QqDJw7A52p+BObruckbmD+TUHK8DVvzBeHIazhujjkAz9XM6F9u1HKJpLEeB2I5haJoIi42AuV0ZwExzcKpGu0LY5NPOV5/VYzaPTOtJmN/hzk6Nb76LjE/A44pWtkjcakPa8Xa5pnfoQtHzM0C2DwtjDoMMhtewdNfuIMrtFFbbbs2PxnpiXGeCR0lY+OJxdEQHxX1c1riRlJ52IIv5Kp4EhmNUXRNDy1jgSSA1mbQEn79lkFJgklZXRzvjzUrWWvJoHuu+wA+lYny0Wf0ODRxNtGxkYO+Robfzson2yrMRXtTcB4N1cmdzGskkzOkyhuhcb2uPd77qXxgSJyO7ZZpgdGBYhYt0kSRtnib9OQGwFthzPgtXI6xTLfwreXJrE/6Y9QtJKy3h2mF7nkrDhVPcgd6yimb1V7nldeJ5MXvuYel5+TrwquNLlLiPNe1srRZvvWP0uMgS+eb8FLxPEvjAb6WH4lWKYZjBPztzo4d5yan4UmN3Nfh4+gJg4+5pI/BX3jcg4dXDe9PP8Af1ZIWP1FY01FGdL9Yf6HK68R1LXUdUP+zN+WV6L6VOuNqfmVD6jj1lrH+I/eXOErVveLBYcZwOkdLpVxQlsU30xJESwh3e12TUeN1pb4GSdAt6dFUZbhcI+1UW8utcujW8T0pZcMxG5c5ELojoy4dgr+G2U84u176gscLZ4pBI7K9p5Efz1GxXP1SztOPifxXTPQP8yQf6lR+aVnEq9qzWXMlZTmOSSN3rRuex1trtcQfwXR/o8/NDvaZv6I1z3xJ8tq/wDXqPzXLoT0efmh3tM39Eali116RB/xaP2WH8yVR+jp86zeyS/nQqV6Qx/xdvs0P9cim+jp86zeyS/nQoOkEREBcX8UH9+rfaKj81y6t42xPEYYW/s+lFZNJnBLpWMbBp2XlriM+p2uNlzpL0X465znOpJC5xJcTLT3JJuT66DJfRwlAxGpbzdSuI900d/xWwen6ubHg72E9qolgY0czld1h/lGtW8L8GcSUFSyop6QiRocCHyU7mPY4atcOs1G3PkFcOMOHuKMUljNTShrYwRGyOSCOFma2Z3akJJNhqSdkGqGMJIABc5xAaACSSdgBzK6+wrCHU+Dspt3xUhY63OTqTm/9iVgPRp0PGlmZVVzo5JYyHQQx9pkbxs97j6zhuANAdblbgIQcs8AYU18T5Dqc1h7gtyYK7LRMOwY2S/hZzlYMD4PfR1FbCReAymSlcB2TE/UNPc5u3uur2MLmc10bS5sT75/q2O/9hcK/Ktj5VomJl6OtcWTi0pvXqZ/loKsZbTuCz7gumElBGDsHS77ayOVv4n4NqhLJ1ULnMzOyHPH6tzbd3cqnhOlxCBhifTuEfxjmP6yPR1rhpAJvc/iupgnddufzKxvUSu/DmJzMxFtEA18BjMgLjZ8Xr3DfrAm2h211WyBT3C0JiL8VirW1nUGGRmkYc5j2hoBuDY6g3N/Nbs6PsSqqqhjmqmRxvkLsnV3s+MaB5HK5vsSLWPNWNOfNl9iYGwTXd1YEchLhYFgyG7te7daUw6nJkZI4vc57Gk9Y5zyCSSdT3nVbL6QMckho3shY4vlcYXu7cYjDmE3B+1YtBGm+ui1dgVTKdXtDMoDcoucgGwJ7+fvVL6huME6dT6NETyu/hnuCs7Y/hP6KdxBUm2m+X9Vb8PqHNs4C9hrqNlLxatbcEkWtrqND3Lzlf7c1129BOKZz+UrZh1xJmcdbOt5kKm4lq3NaxwOgJDiO87KiqK112lrXPD82QMbnJLTqLA7qhpaoStc1wJzA523sW67eY/ELqcbjWvG7w0czmUxzEY57/KVh+NF1ZSAm4Eo594I/VZ7jU/7rVHS3VSDxuW2/VaixCimp52lt5MjmvYQCdiCMzRqFk+NcbfCqcU9PBMJJC3reznsAQS1obcm5HcNF1qY4pTxh5/NnnJli8ocPoGlo7yNFuHhyg+D00MXNjO1/G67nfzJWEcAcMSB7JqkFmSxiidYuzcnPHK3IfetlzN1VfBS1LTNp9rXMzUy0itI9OTqoFrpGncOcPeCQuj+gOZrsGjAIJjmqGu8DmDrH3OB96090ncIz09VLMyN76WZzpGvY0ubG5xu5j7erYk2vuPeoOjikxuYvp6B88FNUaVMmUiBjbZXOzkaOt9Uhxt4aXaw5OS250xPG5g+qqXt1a+aZzT3h0hI/FdEejz80O9pm/ojWruIuibE2VUzaWlkkpmutC8ywXe0NAzG7gdTcrPOh2gxrD3GmnoiKSeTO6Uzwg07slicoccwOVgtpbdZNbDfSFB/a7fGmht5Z5B+il+j9VtZjAa4gGaCaNl+brskt90ZWd9PnBk9SyCrpmOlkga6OdjGl0hivma5oG+Ul1wNe14FaPwDD659QwUcdQamNwymFrw+N4OhJHqeZsg7ORY7wLhtbBSAV07qmqkcZJCTdsV2tAiadrDLy0uT5ogyJERAREQEREFnld8cbe9Kw6KF2kj/ADUireSqWWvlfS5jjqJWaeK5N1RSxWvvZXws0UqaAELfSNRovbynthNbkmqKaORgcx8rGuDrBrmX7QN+RA2WzGuAFtgNB4Ba+4nwhsjHX2HK3jdSMI45kYGx1cZDWjI2VmZ73uHqlzB3jcjn56bYVpjtN6XmvMdPICwtY7K1oa7rCXAlxLr2y2aNLd+vI2DCZGPYL2aDbMND7rqdjuJzV74skbo4YXu9YkvkzNtsNALX013VbDgTmsGUZBzFtLrXlr51038e/wBu/lCinqT6jdG3IJ38grTXyyx9uzSDa4N327z5K6xxWnDSDYbW2v3q44hhjSwkAuJAt4FV8fEpE70vZvqOTXjE9MMwfEmR1EcroyRGHg9WA4uB56kZddb9yvVSG1M4kjjEcTMzfqueL3zFttOfep1BhQALXtHra6b/ANlZRT4cyMDKCb7+KtxVzbZJmdsUr8M6wsMZDC3mdb2GwK9wV8zHm7jIb+VisnmwxpaT6t+SocPoyx+1rOB7766KJ9dFJjy7ZPhWYjUEHTdZBJHdl+YUimAsHEWsP5qKSpcfAFVYm1+/hZtFazqE3CnWcr2sepDZyv7NgrkelK/tEiIpYiIiAiIgIiICIiAiIgsuJNyyX71ROddXnFIMzb8wrQWLCa97bq5P06QAIQpgavC1TpHklPga5pBFwsercGa51g0aciFk0QU50QUwxn2xzDsJDTpoByV1kpxYi11WxwgKIhEbYrW4YGm4G510VFVMlGwGXutus2dA0jUKTNh7TtyTSZliFNSOLXZgTfw0GuiuETCWho37+5X8UeltAoW0AHh5Iham0hJF9dlVOpR2bgDUbKuhjA0UyWK/6JMdJidSlyOucoUxkPMqXfUH71Me7Qqr3Eahd1EztDTsu73rIGCwAVnw9moV6VqI1CjadyIiKWIiIgIiICIiAiIgIiIIJhoVbJIFdHKU9iC2CJRGNV7YVKdFqgom06mOjVaI0dGhtby1e9WqnqlGY0FIjQpj2KEBEvLL0sXl1NjeEFG5tio+SqJGXXkcWiG1rUQJ2VVPTcwvIIrkLDxhs+5K50UIDQqpQxtsAolm1CIiAiIgIiICIiAiIgIiIChIUSIIbKU4KcpcjUEl5KNcorKIsQQqKyNapgCCQ9iklirS1QFiC3uYoALKvdEpZhQQx+KmiylmMqZHGghLVFSxWU1rVMYEESIiAiIgIiICIiAiIgIiICIiAiIgLwheoggyr2yiRBCAokRB4vLKJEENlCQpi8sglhqjAXtksgL1eL1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69" y="4027337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https://s3.amazonaws.com/nicabm-stealthseminar/JackKornfield/plc1/img/circle+small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3229">
            <a:off x="5430497" y="3289167"/>
            <a:ext cx="3206080" cy="31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72610" y="836712"/>
            <a:ext cx="4840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Reliance on key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 core funding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852" y="4913336"/>
            <a:ext cx="3553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Opportunities: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Time for reflection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Chance to re-set</a:t>
            </a:r>
          </a:p>
        </p:txBody>
      </p:sp>
    </p:spTree>
    <p:extLst>
      <p:ext uri="{BB962C8B-B14F-4D97-AF65-F5344CB8AC3E}">
        <p14:creationId xmlns:p14="http://schemas.microsoft.com/office/powerpoint/2010/main" val="25426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12666" r="23326" b="34424"/>
          <a:stretch/>
        </p:blipFill>
        <p:spPr bwMode="auto">
          <a:xfrm rot="350605">
            <a:off x="3848470" y="545008"/>
            <a:ext cx="4892647" cy="320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285924"/>
            <a:ext cx="9144000" cy="7350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000" dirty="0" smtClean="0">
                <a:solidFill>
                  <a:schemeClr val="accent2"/>
                </a:solidFill>
              </a:rPr>
              <a:t>Re-orientation</a:t>
            </a: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366">
            <a:off x="6445905" y="291921"/>
            <a:ext cx="2250244" cy="2891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160008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Sharing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Agreeing identity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802915"/>
            <a:ext cx="3553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Opportunities: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Established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Doctoral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Three years of learning (records)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5"/>
          <a:stretch/>
        </p:blipFill>
        <p:spPr bwMode="auto">
          <a:xfrm>
            <a:off x="4345699" y="3802915"/>
            <a:ext cx="4360699" cy="2496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27046" r="20014" b="26665"/>
          <a:stretch/>
        </p:blipFill>
        <p:spPr bwMode="auto">
          <a:xfrm rot="21090430">
            <a:off x="4362302" y="2377623"/>
            <a:ext cx="3864981" cy="1982344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8574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4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Key lessons</a:t>
            </a:r>
            <a:endParaRPr lang="en-GB" sz="44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311" y="4941168"/>
            <a:ext cx="4428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1600" b="1" dirty="0" smtClean="0"/>
              <a:t>Special Interest Groups (SIGs):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Food </a:t>
            </a:r>
            <a:r>
              <a:rPr lang="en-GB" sz="1600" dirty="0"/>
              <a:t>Cultures </a:t>
            </a:r>
            <a:r>
              <a:rPr lang="en-GB" sz="1600" dirty="0" smtClean="0"/>
              <a:t>&amp; Technologies</a:t>
            </a:r>
            <a:endParaRPr lang="en-GB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Global Food Nexus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Food </a:t>
            </a:r>
            <a:r>
              <a:rPr lang="en-GB" sz="1600" dirty="0" smtClean="0"/>
              <a:t>Health </a:t>
            </a:r>
            <a:r>
              <a:rPr lang="en-GB" sz="1600" dirty="0"/>
              <a:t>and Education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Food </a:t>
            </a:r>
            <a:r>
              <a:rPr lang="en-GB" sz="1600" dirty="0"/>
              <a:t>Research Methods and Theories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1566" y="3385806"/>
            <a:ext cx="4840833" cy="3110724"/>
            <a:chOff x="299603" y="1062281"/>
            <a:chExt cx="8639995" cy="5488416"/>
          </a:xfrm>
        </p:grpSpPr>
        <p:grpSp>
          <p:nvGrpSpPr>
            <p:cNvPr id="8" name="Group 7"/>
            <p:cNvGrpSpPr/>
            <p:nvPr/>
          </p:nvGrpSpPr>
          <p:grpSpPr>
            <a:xfrm>
              <a:off x="299603" y="1062281"/>
              <a:ext cx="4632437" cy="5488416"/>
              <a:chOff x="299603" y="1133425"/>
              <a:chExt cx="5170421" cy="6046056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03" y="1133425"/>
                <a:ext cx="3792267" cy="54884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1928553"/>
                <a:ext cx="3778344" cy="52509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865580" y="1503594"/>
              <a:ext cx="4074018" cy="4940569"/>
              <a:chOff x="3919420" y="221351"/>
              <a:chExt cx="5041904" cy="6167011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4" t="16504" r="10978" b="16771"/>
              <a:stretch/>
            </p:blipFill>
            <p:spPr bwMode="auto">
              <a:xfrm rot="230238">
                <a:off x="3929070" y="221351"/>
                <a:ext cx="5032254" cy="3160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5" t="18047" r="8832" b="8777"/>
              <a:stretch/>
            </p:blipFill>
            <p:spPr bwMode="auto">
              <a:xfrm rot="21408909">
                <a:off x="3919420" y="2862683"/>
                <a:ext cx="4899547" cy="35256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323528" y="1133070"/>
            <a:ext cx="363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Needs are still the same: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Make a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Overcome isolation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9912" y="445313"/>
            <a:ext cx="4911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“Past experiments, current predicaments”</a:t>
            </a:r>
            <a:endParaRPr lang="en-GB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4460" y="1133070"/>
            <a:ext cx="4853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Challenges are still the same: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Academic silos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Poor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Lack of time and incentives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Organisational/sustainability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378626"/>
            <a:ext cx="363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Horizons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Get funded?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Get engaged!</a:t>
            </a:r>
          </a:p>
        </p:txBody>
      </p:sp>
      <p:sp>
        <p:nvSpPr>
          <p:cNvPr id="18" name="Cloud 17"/>
          <p:cNvSpPr/>
          <p:nvPr/>
        </p:nvSpPr>
        <p:spPr>
          <a:xfrm>
            <a:off x="295761" y="2500332"/>
            <a:ext cx="3456384" cy="288032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Tips: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/>
                </a:solidFill>
              </a:rPr>
              <a:t>Keep records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/>
                </a:solidFill>
              </a:rPr>
              <a:t>Access funding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/>
                </a:solidFill>
              </a:rPr>
              <a:t>Be experimental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/>
                </a:solidFill>
              </a:rPr>
              <a:t>Persevere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5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n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Fan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n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168</TotalTime>
  <Words>211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Fan</vt:lpstr>
      <vt:lpstr>Past experiments,  current predicaments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Sussex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Durrant</dc:creator>
  <cp:lastModifiedBy>Ben Reynolds</cp:lastModifiedBy>
  <cp:revision>46</cp:revision>
  <dcterms:created xsi:type="dcterms:W3CDTF">2014-11-10T11:36:12Z</dcterms:created>
  <dcterms:modified xsi:type="dcterms:W3CDTF">2014-11-11T12:28:29Z</dcterms:modified>
</cp:coreProperties>
</file>